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6" r:id="rId2"/>
    <p:sldId id="257" r:id="rId3"/>
    <p:sldId id="258" r:id="rId4"/>
    <p:sldId id="259" r:id="rId5"/>
    <p:sldId id="266" r:id="rId6"/>
    <p:sldId id="260" r:id="rId7"/>
    <p:sldId id="261" r:id="rId8"/>
    <p:sldId id="262" r:id="rId9"/>
    <p:sldId id="264" r:id="rId10"/>
    <p:sldId id="265" r:id="rId11"/>
    <p:sldId id="263" r:id="rId12"/>
    <p:sldId id="267" r:id="rId13"/>
  </p:sldIdLst>
  <p:sldSz cx="9144000" cy="6858000" type="screen4x3"/>
  <p:notesSz cx="6858000" cy="9144000"/>
  <p:defaultTextStyle>
    <a:defPPr>
      <a:defRPr lang="es-V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67" autoAdjust="0"/>
  </p:normalViewPr>
  <p:slideViewPr>
    <p:cSldViewPr>
      <p:cViewPr varScale="1">
        <p:scale>
          <a:sx n="104" d="100"/>
          <a:sy n="104" d="100"/>
        </p:scale>
        <p:origin x="-174"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96D7D15-1BB7-4929-8B93-9B29ED211BBF}" type="datetimeFigureOut">
              <a:rPr lang="es-ES" smtClean="0"/>
              <a:pPr/>
              <a:t>21/06/2012</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ABFC4B-CF58-4BB9-A66E-A03363158298}" type="slidenum">
              <a:rPr lang="es-ES" smtClean="0"/>
              <a:pPr/>
              <a:t>‹Nº›</a:t>
            </a:fld>
            <a:endParaRPr lang="es-E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62ABFC4B-CF58-4BB9-A66E-A03363158298}" type="slidenum">
              <a:rPr lang="es-ES" smtClean="0"/>
              <a:pPr/>
              <a:t>1</a:t>
            </a:fld>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s-VE"/>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s-VE"/>
          </a:p>
        </p:txBody>
      </p:sp>
      <p:sp>
        <p:nvSpPr>
          <p:cNvPr id="4" name="Date Placeholder 3"/>
          <p:cNvSpPr>
            <a:spLocks noGrp="1"/>
          </p:cNvSpPr>
          <p:nvPr>
            <p:ph type="dt" sz="half" idx="10"/>
          </p:nvPr>
        </p:nvSpPr>
        <p:spPr/>
        <p:txBody>
          <a:bodyPr/>
          <a:lstStyle/>
          <a:p>
            <a:fld id="{8922B1BD-3C83-4416-B439-76626645753E}" type="datetimeFigureOut">
              <a:rPr lang="es-VE" smtClean="0"/>
              <a:pPr/>
              <a:t>21/06/2012</a:t>
            </a:fld>
            <a:endParaRPr lang="es-VE"/>
          </a:p>
        </p:txBody>
      </p:sp>
      <p:sp>
        <p:nvSpPr>
          <p:cNvPr id="5" name="Footer Placeholder 4"/>
          <p:cNvSpPr>
            <a:spLocks noGrp="1"/>
          </p:cNvSpPr>
          <p:nvPr>
            <p:ph type="ftr" sz="quarter" idx="11"/>
          </p:nvPr>
        </p:nvSpPr>
        <p:spPr/>
        <p:txBody>
          <a:bodyPr/>
          <a:lstStyle/>
          <a:p>
            <a:endParaRPr lang="es-VE"/>
          </a:p>
        </p:txBody>
      </p:sp>
      <p:sp>
        <p:nvSpPr>
          <p:cNvPr id="6" name="Slide Number Placeholder 5"/>
          <p:cNvSpPr>
            <a:spLocks noGrp="1"/>
          </p:cNvSpPr>
          <p:nvPr>
            <p:ph type="sldNum" sz="quarter" idx="12"/>
          </p:nvPr>
        </p:nvSpPr>
        <p:spPr/>
        <p:txBody>
          <a:bodyPr/>
          <a:lstStyle/>
          <a:p>
            <a:fld id="{21D32B13-D7EF-413B-B3D5-8FDA0CF4006A}" type="slidenum">
              <a:rPr lang="es-VE" smtClean="0"/>
              <a:pPr/>
              <a:t>‹Nº›</a:t>
            </a:fld>
            <a:endParaRPr lang="es-V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V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VE"/>
          </a:p>
        </p:txBody>
      </p:sp>
      <p:sp>
        <p:nvSpPr>
          <p:cNvPr id="4" name="Date Placeholder 3"/>
          <p:cNvSpPr>
            <a:spLocks noGrp="1"/>
          </p:cNvSpPr>
          <p:nvPr>
            <p:ph type="dt" sz="half" idx="10"/>
          </p:nvPr>
        </p:nvSpPr>
        <p:spPr/>
        <p:txBody>
          <a:bodyPr/>
          <a:lstStyle/>
          <a:p>
            <a:fld id="{8922B1BD-3C83-4416-B439-76626645753E}" type="datetimeFigureOut">
              <a:rPr lang="es-VE" smtClean="0"/>
              <a:pPr/>
              <a:t>21/06/2012</a:t>
            </a:fld>
            <a:endParaRPr lang="es-VE"/>
          </a:p>
        </p:txBody>
      </p:sp>
      <p:sp>
        <p:nvSpPr>
          <p:cNvPr id="5" name="Footer Placeholder 4"/>
          <p:cNvSpPr>
            <a:spLocks noGrp="1"/>
          </p:cNvSpPr>
          <p:nvPr>
            <p:ph type="ftr" sz="quarter" idx="11"/>
          </p:nvPr>
        </p:nvSpPr>
        <p:spPr/>
        <p:txBody>
          <a:bodyPr/>
          <a:lstStyle/>
          <a:p>
            <a:endParaRPr lang="es-VE"/>
          </a:p>
        </p:txBody>
      </p:sp>
      <p:sp>
        <p:nvSpPr>
          <p:cNvPr id="6" name="Slide Number Placeholder 5"/>
          <p:cNvSpPr>
            <a:spLocks noGrp="1"/>
          </p:cNvSpPr>
          <p:nvPr>
            <p:ph type="sldNum" sz="quarter" idx="12"/>
          </p:nvPr>
        </p:nvSpPr>
        <p:spPr/>
        <p:txBody>
          <a:bodyPr/>
          <a:lstStyle/>
          <a:p>
            <a:fld id="{21D32B13-D7EF-413B-B3D5-8FDA0CF4006A}" type="slidenum">
              <a:rPr lang="es-VE" smtClean="0"/>
              <a:pPr/>
              <a:t>‹Nº›</a:t>
            </a:fld>
            <a:endParaRPr lang="es-V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s-VE"/>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VE"/>
          </a:p>
        </p:txBody>
      </p:sp>
      <p:sp>
        <p:nvSpPr>
          <p:cNvPr id="4" name="Date Placeholder 3"/>
          <p:cNvSpPr>
            <a:spLocks noGrp="1"/>
          </p:cNvSpPr>
          <p:nvPr>
            <p:ph type="dt" sz="half" idx="10"/>
          </p:nvPr>
        </p:nvSpPr>
        <p:spPr/>
        <p:txBody>
          <a:bodyPr/>
          <a:lstStyle/>
          <a:p>
            <a:fld id="{8922B1BD-3C83-4416-B439-76626645753E}" type="datetimeFigureOut">
              <a:rPr lang="es-VE" smtClean="0"/>
              <a:pPr/>
              <a:t>21/06/2012</a:t>
            </a:fld>
            <a:endParaRPr lang="es-VE"/>
          </a:p>
        </p:txBody>
      </p:sp>
      <p:sp>
        <p:nvSpPr>
          <p:cNvPr id="5" name="Footer Placeholder 4"/>
          <p:cNvSpPr>
            <a:spLocks noGrp="1"/>
          </p:cNvSpPr>
          <p:nvPr>
            <p:ph type="ftr" sz="quarter" idx="11"/>
          </p:nvPr>
        </p:nvSpPr>
        <p:spPr/>
        <p:txBody>
          <a:bodyPr/>
          <a:lstStyle/>
          <a:p>
            <a:endParaRPr lang="es-VE"/>
          </a:p>
        </p:txBody>
      </p:sp>
      <p:sp>
        <p:nvSpPr>
          <p:cNvPr id="6" name="Slide Number Placeholder 5"/>
          <p:cNvSpPr>
            <a:spLocks noGrp="1"/>
          </p:cNvSpPr>
          <p:nvPr>
            <p:ph type="sldNum" sz="quarter" idx="12"/>
          </p:nvPr>
        </p:nvSpPr>
        <p:spPr/>
        <p:txBody>
          <a:bodyPr/>
          <a:lstStyle/>
          <a:p>
            <a:fld id="{21D32B13-D7EF-413B-B3D5-8FDA0CF4006A}" type="slidenum">
              <a:rPr lang="es-VE" smtClean="0"/>
              <a:pPr/>
              <a:t>‹Nº›</a:t>
            </a:fld>
            <a:endParaRPr lang="es-V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V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VE"/>
          </a:p>
        </p:txBody>
      </p:sp>
      <p:sp>
        <p:nvSpPr>
          <p:cNvPr id="4" name="Date Placeholder 3"/>
          <p:cNvSpPr>
            <a:spLocks noGrp="1"/>
          </p:cNvSpPr>
          <p:nvPr>
            <p:ph type="dt" sz="half" idx="10"/>
          </p:nvPr>
        </p:nvSpPr>
        <p:spPr/>
        <p:txBody>
          <a:bodyPr/>
          <a:lstStyle/>
          <a:p>
            <a:fld id="{8922B1BD-3C83-4416-B439-76626645753E}" type="datetimeFigureOut">
              <a:rPr lang="es-VE" smtClean="0"/>
              <a:pPr/>
              <a:t>21/06/2012</a:t>
            </a:fld>
            <a:endParaRPr lang="es-VE"/>
          </a:p>
        </p:txBody>
      </p:sp>
      <p:sp>
        <p:nvSpPr>
          <p:cNvPr id="5" name="Footer Placeholder 4"/>
          <p:cNvSpPr>
            <a:spLocks noGrp="1"/>
          </p:cNvSpPr>
          <p:nvPr>
            <p:ph type="ftr" sz="quarter" idx="11"/>
          </p:nvPr>
        </p:nvSpPr>
        <p:spPr/>
        <p:txBody>
          <a:bodyPr/>
          <a:lstStyle/>
          <a:p>
            <a:endParaRPr lang="es-VE"/>
          </a:p>
        </p:txBody>
      </p:sp>
      <p:sp>
        <p:nvSpPr>
          <p:cNvPr id="6" name="Slide Number Placeholder 5"/>
          <p:cNvSpPr>
            <a:spLocks noGrp="1"/>
          </p:cNvSpPr>
          <p:nvPr>
            <p:ph type="sldNum" sz="quarter" idx="12"/>
          </p:nvPr>
        </p:nvSpPr>
        <p:spPr/>
        <p:txBody>
          <a:bodyPr/>
          <a:lstStyle/>
          <a:p>
            <a:fld id="{21D32B13-D7EF-413B-B3D5-8FDA0CF4006A}" type="slidenum">
              <a:rPr lang="es-VE" smtClean="0"/>
              <a:pPr/>
              <a:t>‹Nº›</a:t>
            </a:fld>
            <a:endParaRPr lang="es-V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s-V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922B1BD-3C83-4416-B439-76626645753E}" type="datetimeFigureOut">
              <a:rPr lang="es-VE" smtClean="0"/>
              <a:pPr/>
              <a:t>21/06/2012</a:t>
            </a:fld>
            <a:endParaRPr lang="es-VE"/>
          </a:p>
        </p:txBody>
      </p:sp>
      <p:sp>
        <p:nvSpPr>
          <p:cNvPr id="5" name="Footer Placeholder 4"/>
          <p:cNvSpPr>
            <a:spLocks noGrp="1"/>
          </p:cNvSpPr>
          <p:nvPr>
            <p:ph type="ftr" sz="quarter" idx="11"/>
          </p:nvPr>
        </p:nvSpPr>
        <p:spPr/>
        <p:txBody>
          <a:bodyPr/>
          <a:lstStyle/>
          <a:p>
            <a:endParaRPr lang="es-VE"/>
          </a:p>
        </p:txBody>
      </p:sp>
      <p:sp>
        <p:nvSpPr>
          <p:cNvPr id="6" name="Slide Number Placeholder 5"/>
          <p:cNvSpPr>
            <a:spLocks noGrp="1"/>
          </p:cNvSpPr>
          <p:nvPr>
            <p:ph type="sldNum" sz="quarter" idx="12"/>
          </p:nvPr>
        </p:nvSpPr>
        <p:spPr/>
        <p:txBody>
          <a:bodyPr/>
          <a:lstStyle/>
          <a:p>
            <a:fld id="{21D32B13-D7EF-413B-B3D5-8FDA0CF4006A}" type="slidenum">
              <a:rPr lang="es-VE" smtClean="0"/>
              <a:pPr/>
              <a:t>‹Nº›</a:t>
            </a:fld>
            <a:endParaRPr lang="es-V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VE"/>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VE"/>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VE"/>
          </a:p>
        </p:txBody>
      </p:sp>
      <p:sp>
        <p:nvSpPr>
          <p:cNvPr id="5" name="Date Placeholder 4"/>
          <p:cNvSpPr>
            <a:spLocks noGrp="1"/>
          </p:cNvSpPr>
          <p:nvPr>
            <p:ph type="dt" sz="half" idx="10"/>
          </p:nvPr>
        </p:nvSpPr>
        <p:spPr/>
        <p:txBody>
          <a:bodyPr/>
          <a:lstStyle/>
          <a:p>
            <a:fld id="{8922B1BD-3C83-4416-B439-76626645753E}" type="datetimeFigureOut">
              <a:rPr lang="es-VE" smtClean="0"/>
              <a:pPr/>
              <a:t>21/06/2012</a:t>
            </a:fld>
            <a:endParaRPr lang="es-VE"/>
          </a:p>
        </p:txBody>
      </p:sp>
      <p:sp>
        <p:nvSpPr>
          <p:cNvPr id="6" name="Footer Placeholder 5"/>
          <p:cNvSpPr>
            <a:spLocks noGrp="1"/>
          </p:cNvSpPr>
          <p:nvPr>
            <p:ph type="ftr" sz="quarter" idx="11"/>
          </p:nvPr>
        </p:nvSpPr>
        <p:spPr/>
        <p:txBody>
          <a:bodyPr/>
          <a:lstStyle/>
          <a:p>
            <a:endParaRPr lang="es-VE"/>
          </a:p>
        </p:txBody>
      </p:sp>
      <p:sp>
        <p:nvSpPr>
          <p:cNvPr id="7" name="Slide Number Placeholder 6"/>
          <p:cNvSpPr>
            <a:spLocks noGrp="1"/>
          </p:cNvSpPr>
          <p:nvPr>
            <p:ph type="sldNum" sz="quarter" idx="12"/>
          </p:nvPr>
        </p:nvSpPr>
        <p:spPr/>
        <p:txBody>
          <a:bodyPr/>
          <a:lstStyle/>
          <a:p>
            <a:fld id="{21D32B13-D7EF-413B-B3D5-8FDA0CF4006A}" type="slidenum">
              <a:rPr lang="es-VE" smtClean="0"/>
              <a:pPr/>
              <a:t>‹Nº›</a:t>
            </a:fld>
            <a:endParaRPr lang="es-V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s-V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V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VE"/>
          </a:p>
        </p:txBody>
      </p:sp>
      <p:sp>
        <p:nvSpPr>
          <p:cNvPr id="7" name="Date Placeholder 6"/>
          <p:cNvSpPr>
            <a:spLocks noGrp="1"/>
          </p:cNvSpPr>
          <p:nvPr>
            <p:ph type="dt" sz="half" idx="10"/>
          </p:nvPr>
        </p:nvSpPr>
        <p:spPr/>
        <p:txBody>
          <a:bodyPr/>
          <a:lstStyle/>
          <a:p>
            <a:fld id="{8922B1BD-3C83-4416-B439-76626645753E}" type="datetimeFigureOut">
              <a:rPr lang="es-VE" smtClean="0"/>
              <a:pPr/>
              <a:t>21/06/2012</a:t>
            </a:fld>
            <a:endParaRPr lang="es-VE"/>
          </a:p>
        </p:txBody>
      </p:sp>
      <p:sp>
        <p:nvSpPr>
          <p:cNvPr id="8" name="Footer Placeholder 7"/>
          <p:cNvSpPr>
            <a:spLocks noGrp="1"/>
          </p:cNvSpPr>
          <p:nvPr>
            <p:ph type="ftr" sz="quarter" idx="11"/>
          </p:nvPr>
        </p:nvSpPr>
        <p:spPr/>
        <p:txBody>
          <a:bodyPr/>
          <a:lstStyle/>
          <a:p>
            <a:endParaRPr lang="es-VE"/>
          </a:p>
        </p:txBody>
      </p:sp>
      <p:sp>
        <p:nvSpPr>
          <p:cNvPr id="9" name="Slide Number Placeholder 8"/>
          <p:cNvSpPr>
            <a:spLocks noGrp="1"/>
          </p:cNvSpPr>
          <p:nvPr>
            <p:ph type="sldNum" sz="quarter" idx="12"/>
          </p:nvPr>
        </p:nvSpPr>
        <p:spPr/>
        <p:txBody>
          <a:bodyPr/>
          <a:lstStyle/>
          <a:p>
            <a:fld id="{21D32B13-D7EF-413B-B3D5-8FDA0CF4006A}" type="slidenum">
              <a:rPr lang="es-VE" smtClean="0"/>
              <a:pPr/>
              <a:t>‹Nº›</a:t>
            </a:fld>
            <a:endParaRPr lang="es-V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VE"/>
          </a:p>
        </p:txBody>
      </p:sp>
      <p:sp>
        <p:nvSpPr>
          <p:cNvPr id="3" name="Date Placeholder 2"/>
          <p:cNvSpPr>
            <a:spLocks noGrp="1"/>
          </p:cNvSpPr>
          <p:nvPr>
            <p:ph type="dt" sz="half" idx="10"/>
          </p:nvPr>
        </p:nvSpPr>
        <p:spPr/>
        <p:txBody>
          <a:bodyPr/>
          <a:lstStyle/>
          <a:p>
            <a:fld id="{8922B1BD-3C83-4416-B439-76626645753E}" type="datetimeFigureOut">
              <a:rPr lang="es-VE" smtClean="0"/>
              <a:pPr/>
              <a:t>21/06/2012</a:t>
            </a:fld>
            <a:endParaRPr lang="es-VE"/>
          </a:p>
        </p:txBody>
      </p:sp>
      <p:sp>
        <p:nvSpPr>
          <p:cNvPr id="4" name="Footer Placeholder 3"/>
          <p:cNvSpPr>
            <a:spLocks noGrp="1"/>
          </p:cNvSpPr>
          <p:nvPr>
            <p:ph type="ftr" sz="quarter" idx="11"/>
          </p:nvPr>
        </p:nvSpPr>
        <p:spPr/>
        <p:txBody>
          <a:bodyPr/>
          <a:lstStyle/>
          <a:p>
            <a:endParaRPr lang="es-VE"/>
          </a:p>
        </p:txBody>
      </p:sp>
      <p:sp>
        <p:nvSpPr>
          <p:cNvPr id="5" name="Slide Number Placeholder 4"/>
          <p:cNvSpPr>
            <a:spLocks noGrp="1"/>
          </p:cNvSpPr>
          <p:nvPr>
            <p:ph type="sldNum" sz="quarter" idx="12"/>
          </p:nvPr>
        </p:nvSpPr>
        <p:spPr/>
        <p:txBody>
          <a:bodyPr/>
          <a:lstStyle/>
          <a:p>
            <a:fld id="{21D32B13-D7EF-413B-B3D5-8FDA0CF4006A}" type="slidenum">
              <a:rPr lang="es-VE" smtClean="0"/>
              <a:pPr/>
              <a:t>‹Nº›</a:t>
            </a:fld>
            <a:endParaRPr lang="es-V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922B1BD-3C83-4416-B439-76626645753E}" type="datetimeFigureOut">
              <a:rPr lang="es-VE" smtClean="0"/>
              <a:pPr/>
              <a:t>21/06/2012</a:t>
            </a:fld>
            <a:endParaRPr lang="es-VE"/>
          </a:p>
        </p:txBody>
      </p:sp>
      <p:sp>
        <p:nvSpPr>
          <p:cNvPr id="3" name="Footer Placeholder 2"/>
          <p:cNvSpPr>
            <a:spLocks noGrp="1"/>
          </p:cNvSpPr>
          <p:nvPr>
            <p:ph type="ftr" sz="quarter" idx="11"/>
          </p:nvPr>
        </p:nvSpPr>
        <p:spPr/>
        <p:txBody>
          <a:bodyPr/>
          <a:lstStyle/>
          <a:p>
            <a:endParaRPr lang="es-VE"/>
          </a:p>
        </p:txBody>
      </p:sp>
      <p:sp>
        <p:nvSpPr>
          <p:cNvPr id="4" name="Slide Number Placeholder 3"/>
          <p:cNvSpPr>
            <a:spLocks noGrp="1"/>
          </p:cNvSpPr>
          <p:nvPr>
            <p:ph type="sldNum" sz="quarter" idx="12"/>
          </p:nvPr>
        </p:nvSpPr>
        <p:spPr/>
        <p:txBody>
          <a:bodyPr/>
          <a:lstStyle/>
          <a:p>
            <a:fld id="{21D32B13-D7EF-413B-B3D5-8FDA0CF4006A}" type="slidenum">
              <a:rPr lang="es-VE" smtClean="0"/>
              <a:pPr/>
              <a:t>‹Nº›</a:t>
            </a:fld>
            <a:endParaRPr lang="es-V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s-V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V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922B1BD-3C83-4416-B439-76626645753E}" type="datetimeFigureOut">
              <a:rPr lang="es-VE" smtClean="0"/>
              <a:pPr/>
              <a:t>21/06/2012</a:t>
            </a:fld>
            <a:endParaRPr lang="es-VE"/>
          </a:p>
        </p:txBody>
      </p:sp>
      <p:sp>
        <p:nvSpPr>
          <p:cNvPr id="6" name="Footer Placeholder 5"/>
          <p:cNvSpPr>
            <a:spLocks noGrp="1"/>
          </p:cNvSpPr>
          <p:nvPr>
            <p:ph type="ftr" sz="quarter" idx="11"/>
          </p:nvPr>
        </p:nvSpPr>
        <p:spPr/>
        <p:txBody>
          <a:bodyPr/>
          <a:lstStyle/>
          <a:p>
            <a:endParaRPr lang="es-VE"/>
          </a:p>
        </p:txBody>
      </p:sp>
      <p:sp>
        <p:nvSpPr>
          <p:cNvPr id="7" name="Slide Number Placeholder 6"/>
          <p:cNvSpPr>
            <a:spLocks noGrp="1"/>
          </p:cNvSpPr>
          <p:nvPr>
            <p:ph type="sldNum" sz="quarter" idx="12"/>
          </p:nvPr>
        </p:nvSpPr>
        <p:spPr/>
        <p:txBody>
          <a:bodyPr/>
          <a:lstStyle/>
          <a:p>
            <a:fld id="{21D32B13-D7EF-413B-B3D5-8FDA0CF4006A}" type="slidenum">
              <a:rPr lang="es-VE" smtClean="0"/>
              <a:pPr/>
              <a:t>‹Nº›</a:t>
            </a:fld>
            <a:endParaRPr lang="es-V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s-V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VE"/>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922B1BD-3C83-4416-B439-76626645753E}" type="datetimeFigureOut">
              <a:rPr lang="es-VE" smtClean="0"/>
              <a:pPr/>
              <a:t>21/06/2012</a:t>
            </a:fld>
            <a:endParaRPr lang="es-VE"/>
          </a:p>
        </p:txBody>
      </p:sp>
      <p:sp>
        <p:nvSpPr>
          <p:cNvPr id="6" name="Footer Placeholder 5"/>
          <p:cNvSpPr>
            <a:spLocks noGrp="1"/>
          </p:cNvSpPr>
          <p:nvPr>
            <p:ph type="ftr" sz="quarter" idx="11"/>
          </p:nvPr>
        </p:nvSpPr>
        <p:spPr/>
        <p:txBody>
          <a:bodyPr/>
          <a:lstStyle/>
          <a:p>
            <a:endParaRPr lang="es-VE"/>
          </a:p>
        </p:txBody>
      </p:sp>
      <p:sp>
        <p:nvSpPr>
          <p:cNvPr id="7" name="Slide Number Placeholder 6"/>
          <p:cNvSpPr>
            <a:spLocks noGrp="1"/>
          </p:cNvSpPr>
          <p:nvPr>
            <p:ph type="sldNum" sz="quarter" idx="12"/>
          </p:nvPr>
        </p:nvSpPr>
        <p:spPr/>
        <p:txBody>
          <a:bodyPr/>
          <a:lstStyle/>
          <a:p>
            <a:fld id="{21D32B13-D7EF-413B-B3D5-8FDA0CF4006A}" type="slidenum">
              <a:rPr lang="es-VE" smtClean="0"/>
              <a:pPr/>
              <a:t>‹Nº›</a:t>
            </a:fld>
            <a:endParaRPr lang="es-V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alphaModFix amt="60000"/>
            <a:lum/>
          </a:blip>
          <a:srcRect/>
          <a:stretch>
            <a:fillRect b="-15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s-VE"/>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VE"/>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922B1BD-3C83-4416-B439-76626645753E}" type="datetimeFigureOut">
              <a:rPr lang="es-VE" smtClean="0"/>
              <a:pPr/>
              <a:t>21/06/2012</a:t>
            </a:fld>
            <a:endParaRPr lang="es-VE"/>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VE"/>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1D32B13-D7EF-413B-B3D5-8FDA0CF4006A}" type="slidenum">
              <a:rPr lang="es-VE" smtClean="0"/>
              <a:pPr/>
              <a:t>‹Nº›</a:t>
            </a:fld>
            <a:endParaRPr lang="es-V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V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2.xml"/><Relationship Id="rId4" Type="http://schemas.openxmlformats.org/officeDocument/2006/relationships/image" Target="../media/image29.jpeg"/></Relationships>
</file>

<file path=ppt/slides/_rels/slide11.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image" Target="../media/image6.jpeg"/><Relationship Id="rId7" Type="http://schemas.openxmlformats.org/officeDocument/2006/relationships/image" Target="../media/image10.jpeg"/><Relationship Id="rId2" Type="http://schemas.openxmlformats.org/officeDocument/2006/relationships/image" Target="../media/image2.gif"/><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 Id="rId9" Type="http://schemas.openxmlformats.org/officeDocument/2006/relationships/image" Target="../media/image12.jpeg"/></Relationships>
</file>

<file path=ppt/slides/_rels/slide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2.gif"/><Relationship Id="rId1" Type="http://schemas.openxmlformats.org/officeDocument/2006/relationships/slideLayout" Target="../slideLayouts/slideLayout2.xml"/><Relationship Id="rId5" Type="http://schemas.openxmlformats.org/officeDocument/2006/relationships/image" Target="../media/image15.jpeg"/><Relationship Id="rId4" Type="http://schemas.openxmlformats.org/officeDocument/2006/relationships/image" Target="../media/image14.jpeg"/></Relationships>
</file>

<file path=ppt/slides/_rels/slide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2.gif"/><Relationship Id="rId1" Type="http://schemas.openxmlformats.org/officeDocument/2006/relationships/slideLayout" Target="../slideLayouts/slideLayout2.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jpeg"/></Relationships>
</file>

<file path=ppt/slides/_rels/slide6.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1.gif"/><Relationship Id="rId2" Type="http://schemas.openxmlformats.org/officeDocument/2006/relationships/image" Target="../media/image2.gif"/><Relationship Id="rId1" Type="http://schemas.openxmlformats.org/officeDocument/2006/relationships/slideLayout" Target="../slideLayouts/slideLayout2.xml"/><Relationship Id="rId5" Type="http://schemas.openxmlformats.org/officeDocument/2006/relationships/image" Target="../media/image23.jpeg"/><Relationship Id="rId4" Type="http://schemas.openxmlformats.org/officeDocument/2006/relationships/image" Target="../media/image22.jpeg"/></Relationships>
</file>

<file path=ppt/slides/_rels/slide9.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2.xml"/><Relationship Id="rId4" Type="http://schemas.openxmlformats.org/officeDocument/2006/relationships/image" Target="../media/image26.jpe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extBox 4"/>
          <p:cNvSpPr txBox="1"/>
          <p:nvPr/>
        </p:nvSpPr>
        <p:spPr>
          <a:xfrm>
            <a:off x="6732240" y="5805264"/>
            <a:ext cx="2196752" cy="954107"/>
          </a:xfrm>
          <a:prstGeom prst="rect">
            <a:avLst/>
          </a:prstGeom>
          <a:noFill/>
        </p:spPr>
        <p:txBody>
          <a:bodyPr wrap="square" rtlCol="0">
            <a:spAutoFit/>
          </a:bodyPr>
          <a:lstStyle/>
          <a:p>
            <a:r>
              <a:rPr lang="es-VE" sz="2800" b="1" dirty="0" err="1" smtClean="0">
                <a:latin typeface="Byington" pitchFamily="2" charset="0"/>
              </a:rPr>
              <a:t>Jenireth</a:t>
            </a:r>
            <a:r>
              <a:rPr lang="es-VE" sz="2800" b="1" dirty="0" smtClean="0">
                <a:latin typeface="Byington" pitchFamily="2" charset="0"/>
              </a:rPr>
              <a:t> Navarro</a:t>
            </a:r>
          </a:p>
          <a:p>
            <a:r>
              <a:rPr lang="es-VE" sz="2800" b="1" dirty="0" smtClean="0">
                <a:latin typeface="Byington" pitchFamily="2" charset="0"/>
              </a:rPr>
              <a:t>Nicole </a:t>
            </a:r>
            <a:r>
              <a:rPr lang="es-VE" sz="2800" b="1" dirty="0" err="1" smtClean="0">
                <a:latin typeface="Byington" pitchFamily="2" charset="0"/>
              </a:rPr>
              <a:t>Marquez</a:t>
            </a:r>
            <a:endParaRPr lang="es-VE" sz="2800" b="1" dirty="0">
              <a:latin typeface="Byington" pitchFamily="2" charset="0"/>
            </a:endParaRPr>
          </a:p>
        </p:txBody>
      </p:sp>
      <p:sp>
        <p:nvSpPr>
          <p:cNvPr id="4" name="Rectangle 3"/>
          <p:cNvSpPr/>
          <p:nvPr/>
        </p:nvSpPr>
        <p:spPr>
          <a:xfrm>
            <a:off x="1187624" y="3212976"/>
            <a:ext cx="6802465" cy="2123658"/>
          </a:xfrm>
          <a:prstGeom prst="rect">
            <a:avLst/>
          </a:prstGeom>
          <a:noFill/>
          <a:ln>
            <a:noFill/>
          </a:ln>
        </p:spPr>
        <p:txBody>
          <a:bodyPr wrap="square" lIns="91440" tIns="45720" rIns="91440" bIns="45720">
            <a:spAutoFit/>
          </a:bodyPr>
          <a:lstStyle/>
          <a:p>
            <a:pPr algn="ctr"/>
            <a:r>
              <a:rPr lang="en-US" sz="6600" b="1" cap="none" spc="0" dirty="0" smtClean="0">
                <a:ln w="1905">
                  <a:solidFill>
                    <a:schemeClr val="tx1">
                      <a:lumMod val="65000"/>
                      <a:lumOff val="35000"/>
                    </a:schemeClr>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glow rad="228600">
                    <a:schemeClr val="accent6">
                      <a:satMod val="175000"/>
                      <a:alpha val="40000"/>
                    </a:schemeClr>
                  </a:glow>
                  <a:innerShdw blurRad="69850" dist="43180" dir="5400000">
                    <a:srgbClr val="000000">
                      <a:alpha val="65000"/>
                    </a:srgbClr>
                  </a:innerShdw>
                  <a:reflection blurRad="6350" stA="60000" endA="900" endPos="58000" dir="5400000" sy="-100000" algn="bl" rotWithShape="0"/>
                </a:effectLst>
                <a:latin typeface="Byington" pitchFamily="2" charset="0"/>
              </a:rPr>
              <a:t>Properties and Shapes</a:t>
            </a:r>
            <a:endParaRPr lang="en-US" sz="6600" b="1" cap="none" spc="0" dirty="0">
              <a:ln w="1905">
                <a:solidFill>
                  <a:schemeClr val="tx1">
                    <a:lumMod val="65000"/>
                    <a:lumOff val="35000"/>
                  </a:schemeClr>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glow rad="228600">
                  <a:schemeClr val="accent6">
                    <a:satMod val="175000"/>
                    <a:alpha val="40000"/>
                  </a:schemeClr>
                </a:glow>
                <a:innerShdw blurRad="69850" dist="43180" dir="5400000">
                  <a:srgbClr val="000000">
                    <a:alpha val="65000"/>
                  </a:srgbClr>
                </a:innerShdw>
                <a:reflection blurRad="6350" stA="60000" endA="900" endPos="58000" dir="5400000" sy="-100000" algn="bl" rotWithShape="0"/>
              </a:effectLst>
              <a:latin typeface="Byington" pitchFamily="2" charset="0"/>
            </a:endParaRPr>
          </a:p>
        </p:txBody>
      </p:sp>
      <p:pic>
        <p:nvPicPr>
          <p:cNvPr id="11268" name="Picture 4" descr="http://www.musica.coord.usb.ve/ladim/Cebolla001tr.gif"/>
          <p:cNvPicPr>
            <a:picLocks noChangeAspect="1" noChangeArrowheads="1"/>
          </p:cNvPicPr>
          <p:nvPr/>
        </p:nvPicPr>
        <p:blipFill>
          <a:blip r:embed="rId3" cstate="print"/>
          <a:srcRect/>
          <a:stretch>
            <a:fillRect/>
          </a:stretch>
        </p:blipFill>
        <p:spPr bwMode="auto">
          <a:xfrm>
            <a:off x="179513" y="188641"/>
            <a:ext cx="1645318" cy="1152127"/>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Rectangle 3"/>
          <p:cNvSpPr/>
          <p:nvPr/>
        </p:nvSpPr>
        <p:spPr>
          <a:xfrm>
            <a:off x="683568" y="260648"/>
            <a:ext cx="5206875" cy="1077218"/>
          </a:xfrm>
          <a:prstGeom prst="rect">
            <a:avLst/>
          </a:prstGeom>
        </p:spPr>
        <p:txBody>
          <a:bodyPr wrap="none">
            <a:spAutoFit/>
          </a:bodyPr>
          <a:lstStyle/>
          <a:p>
            <a:r>
              <a:rPr lang="es-VE" sz="3200" b="1" u="sng" dirty="0" smtClean="0">
                <a:solidFill>
                  <a:schemeClr val="accent6">
                    <a:lumMod val="75000"/>
                  </a:schemeClr>
                </a:solidFill>
                <a:effectLst>
                  <a:outerShdw blurRad="38100" dist="38100" dir="2700000" algn="tl">
                    <a:srgbClr val="000000">
                      <a:alpha val="43137"/>
                    </a:srgbClr>
                  </a:outerShdw>
                </a:effectLst>
                <a:latin typeface="Byington" pitchFamily="2" charset="0"/>
              </a:rPr>
              <a:t>Guggenheim </a:t>
            </a:r>
            <a:r>
              <a:rPr lang="es-VE" sz="3200" b="1" u="sng" dirty="0" err="1" smtClean="0">
                <a:solidFill>
                  <a:schemeClr val="accent6">
                    <a:lumMod val="75000"/>
                  </a:schemeClr>
                </a:solidFill>
                <a:effectLst>
                  <a:outerShdw blurRad="38100" dist="38100" dir="2700000" algn="tl">
                    <a:srgbClr val="000000">
                      <a:alpha val="43137"/>
                    </a:srgbClr>
                  </a:outerShdw>
                </a:effectLst>
                <a:latin typeface="Byington" pitchFamily="2" charset="0"/>
              </a:rPr>
              <a:t>museum</a:t>
            </a:r>
            <a:r>
              <a:rPr lang="es-VE" sz="3200" b="1" u="sng" dirty="0" smtClean="0">
                <a:solidFill>
                  <a:schemeClr val="accent6">
                    <a:lumMod val="75000"/>
                  </a:schemeClr>
                </a:solidFill>
                <a:effectLst>
                  <a:outerShdw blurRad="38100" dist="38100" dir="2700000" algn="tl">
                    <a:srgbClr val="000000">
                      <a:alpha val="43137"/>
                    </a:srgbClr>
                  </a:outerShdw>
                </a:effectLst>
                <a:latin typeface="Byington" pitchFamily="2" charset="0"/>
              </a:rPr>
              <a:t>, </a:t>
            </a:r>
            <a:r>
              <a:rPr lang="es-VE" sz="3200" b="1" u="sng" dirty="0">
                <a:solidFill>
                  <a:schemeClr val="accent6">
                    <a:lumMod val="75000"/>
                  </a:schemeClr>
                </a:solidFill>
                <a:effectLst>
                  <a:outerShdw blurRad="38100" dist="38100" dir="2700000" algn="tl">
                    <a:srgbClr val="000000">
                      <a:alpha val="43137"/>
                    </a:srgbClr>
                  </a:outerShdw>
                </a:effectLst>
                <a:latin typeface="Byington" pitchFamily="2" charset="0"/>
              </a:rPr>
              <a:t>Bilbao, España</a:t>
            </a:r>
          </a:p>
          <a:p>
            <a:endParaRPr lang="es-VE" sz="3200" b="1" u="sng" dirty="0">
              <a:solidFill>
                <a:schemeClr val="accent6">
                  <a:lumMod val="75000"/>
                </a:schemeClr>
              </a:solidFill>
              <a:effectLst>
                <a:outerShdw blurRad="38100" dist="38100" dir="2700000" algn="tl">
                  <a:srgbClr val="000000">
                    <a:alpha val="43137"/>
                  </a:srgbClr>
                </a:outerShdw>
              </a:effectLst>
              <a:latin typeface="Byington" pitchFamily="2" charset="0"/>
            </a:endParaRPr>
          </a:p>
        </p:txBody>
      </p:sp>
      <p:pic>
        <p:nvPicPr>
          <p:cNvPr id="22530" name="Picture 2" descr="http://www.intereconomia.com/sites/default/files/user_pictures/files/bilbao.jpg"/>
          <p:cNvPicPr>
            <a:picLocks noChangeAspect="1" noChangeArrowheads="1"/>
          </p:cNvPicPr>
          <p:nvPr/>
        </p:nvPicPr>
        <p:blipFill>
          <a:blip r:embed="rId2" cstate="print"/>
          <a:srcRect/>
          <a:stretch>
            <a:fillRect/>
          </a:stretch>
        </p:blipFill>
        <p:spPr bwMode="auto">
          <a:xfrm>
            <a:off x="2411760" y="980728"/>
            <a:ext cx="4139952" cy="3449960"/>
          </a:xfrm>
          <a:prstGeom prst="rect">
            <a:avLst/>
          </a:prstGeom>
          <a:noFill/>
        </p:spPr>
      </p:pic>
      <p:pic>
        <p:nvPicPr>
          <p:cNvPr id="22532" name="Picture 4" descr="http://www.vuelosbaratosbilbao.org/wp-content/uploads/2010/07/Guggenheim-Bilbao-np.jpg"/>
          <p:cNvPicPr>
            <a:picLocks noChangeAspect="1" noChangeArrowheads="1"/>
          </p:cNvPicPr>
          <p:nvPr/>
        </p:nvPicPr>
        <p:blipFill>
          <a:blip r:embed="rId3" cstate="print"/>
          <a:srcRect/>
          <a:stretch>
            <a:fillRect/>
          </a:stretch>
        </p:blipFill>
        <p:spPr bwMode="auto">
          <a:xfrm>
            <a:off x="323528" y="3601712"/>
            <a:ext cx="3960440" cy="2974731"/>
          </a:xfrm>
          <a:prstGeom prst="rect">
            <a:avLst/>
          </a:prstGeom>
          <a:noFill/>
        </p:spPr>
      </p:pic>
      <p:pic>
        <p:nvPicPr>
          <p:cNvPr id="22534" name="Picture 6" descr="http://t3.gstatic.com/images?q=tbn:ANd9GcT5X2TO2f5qjIs8_t13GjlO5jUwd866BhaCDxmQwkbzYxXn6D2SGA"/>
          <p:cNvPicPr>
            <a:picLocks noChangeAspect="1" noChangeArrowheads="1"/>
          </p:cNvPicPr>
          <p:nvPr/>
        </p:nvPicPr>
        <p:blipFill>
          <a:blip r:embed="rId4" cstate="print"/>
          <a:srcRect/>
          <a:stretch>
            <a:fillRect/>
          </a:stretch>
        </p:blipFill>
        <p:spPr bwMode="auto">
          <a:xfrm>
            <a:off x="4572000" y="4581128"/>
            <a:ext cx="2880320" cy="1909778"/>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Rectangle 1"/>
          <p:cNvSpPr>
            <a:spLocks noChangeArrowheads="1"/>
          </p:cNvSpPr>
          <p:nvPr/>
        </p:nvSpPr>
        <p:spPr bwMode="auto">
          <a:xfrm>
            <a:off x="1619672" y="2333685"/>
            <a:ext cx="5940152" cy="34163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ctr" fontAlgn="base">
              <a:spcBef>
                <a:spcPct val="0"/>
              </a:spcBef>
              <a:spcAft>
                <a:spcPct val="0"/>
              </a:spcAft>
            </a:pPr>
            <a:r>
              <a:rPr kumimoji="0" lang="en-US" sz="3600" b="0" i="0" u="none" strike="noStrike" cap="none" normalizeH="0" baseline="0" dirty="0" smtClean="0">
                <a:ln>
                  <a:noFill/>
                </a:ln>
                <a:solidFill>
                  <a:schemeClr val="tx1"/>
                </a:solidFill>
                <a:effectLst/>
                <a:latin typeface="Byington" pitchFamily="2" charset="0"/>
                <a:ea typeface="Calibri" pitchFamily="34" charset="0"/>
                <a:cs typeface="Times New Roman" pitchFamily="18" charset="0"/>
              </a:rPr>
              <a:t>In our area there are countless homes, museums,</a:t>
            </a:r>
            <a:r>
              <a:rPr kumimoji="0" lang="en-US" sz="3600" b="0" i="0" u="none" strike="noStrike" cap="none" normalizeH="0" dirty="0" smtClean="0">
                <a:ln>
                  <a:noFill/>
                </a:ln>
                <a:solidFill>
                  <a:schemeClr val="tx1"/>
                </a:solidFill>
                <a:effectLst/>
                <a:latin typeface="Byington" pitchFamily="2" charset="0"/>
                <a:ea typeface="Calibri" pitchFamily="34" charset="0"/>
                <a:cs typeface="Times New Roman" pitchFamily="18" charset="0"/>
              </a:rPr>
              <a:t> </a:t>
            </a:r>
            <a:r>
              <a:rPr lang="en-US" sz="3600" dirty="0" smtClean="0">
                <a:latin typeface="Byington" pitchFamily="2" charset="0"/>
                <a:ea typeface="Calibri" pitchFamily="34" charset="0"/>
                <a:cs typeface="Times New Roman" pitchFamily="18" charset="0"/>
              </a:rPr>
              <a:t>churches and infinities </a:t>
            </a:r>
            <a:r>
              <a:rPr kumimoji="0" lang="en-US" sz="3600" b="0" i="0" u="none" strike="noStrike" cap="none" normalizeH="0" baseline="0" dirty="0" smtClean="0">
                <a:ln>
                  <a:noFill/>
                </a:ln>
                <a:solidFill>
                  <a:schemeClr val="tx1"/>
                </a:solidFill>
                <a:effectLst/>
                <a:latin typeface="Byington" pitchFamily="2" charset="0"/>
                <a:ea typeface="Calibri" pitchFamily="34" charset="0"/>
                <a:cs typeface="Times New Roman" pitchFamily="18" charset="0"/>
              </a:rPr>
              <a:t>structures around us, without realizing most of the things that make up these large structures are of the basic geometric shapes</a:t>
            </a:r>
            <a:r>
              <a:rPr kumimoji="0" lang="en-US" sz="2800" b="0" i="0" u="none" strike="noStrike" cap="none" normalizeH="0" baseline="0" dirty="0" smtClean="0">
                <a:ln>
                  <a:noFill/>
                </a:ln>
                <a:solidFill>
                  <a:schemeClr val="tx1"/>
                </a:solidFill>
                <a:effectLst/>
                <a:latin typeface="Byington" pitchFamily="2" charset="0"/>
                <a:ea typeface="Calibri" pitchFamily="34" charset="0"/>
                <a:cs typeface="Times New Roman" pitchFamily="18" charset="0"/>
              </a:rPr>
              <a:t>.</a:t>
            </a:r>
            <a:endParaRPr kumimoji="0" lang="en-US" sz="2800" b="0" i="0" u="none" strike="noStrike" cap="none" normalizeH="0" baseline="0" dirty="0" smtClean="0">
              <a:ln>
                <a:noFill/>
              </a:ln>
              <a:solidFill>
                <a:schemeClr val="tx1"/>
              </a:solidFill>
              <a:effectLst/>
              <a:latin typeface="Byington" pitchFamily="2" charset="0"/>
              <a:cs typeface="Arial" pitchFamily="34" charset="0"/>
            </a:endParaRPr>
          </a:p>
        </p:txBody>
      </p:sp>
      <p:sp>
        <p:nvSpPr>
          <p:cNvPr id="5" name="Rectangle 4"/>
          <p:cNvSpPr/>
          <p:nvPr/>
        </p:nvSpPr>
        <p:spPr>
          <a:xfrm>
            <a:off x="3059832" y="980728"/>
            <a:ext cx="2864759" cy="646331"/>
          </a:xfrm>
          <a:prstGeom prst="rect">
            <a:avLst/>
          </a:prstGeom>
        </p:spPr>
        <p:txBody>
          <a:bodyPr wrap="none">
            <a:spAutoFit/>
          </a:bodyPr>
          <a:lstStyle/>
          <a:p>
            <a:pPr algn="ctr"/>
            <a:r>
              <a:rPr lang="es-VE" sz="3600" b="1" dirty="0" err="1" smtClean="0">
                <a:solidFill>
                  <a:schemeClr val="accent6">
                    <a:lumMod val="75000"/>
                  </a:schemeClr>
                </a:solidFill>
                <a:effectLst>
                  <a:outerShdw blurRad="38100" dist="38100" dir="2700000" algn="tl">
                    <a:srgbClr val="000000">
                      <a:alpha val="43137"/>
                    </a:srgbClr>
                  </a:outerShdw>
                </a:effectLst>
                <a:latin typeface="Byington" pitchFamily="2" charset="0"/>
              </a:rPr>
              <a:t>Conclusion</a:t>
            </a:r>
            <a:endParaRPr lang="en-US" sz="3600" b="1" dirty="0" smtClean="0">
              <a:solidFill>
                <a:schemeClr val="accent6">
                  <a:lumMod val="75000"/>
                </a:schemeClr>
              </a:solidFill>
              <a:effectLst>
                <a:outerShdw blurRad="38100" dist="38100" dir="2700000" algn="tl">
                  <a:srgbClr val="000000">
                    <a:alpha val="43137"/>
                  </a:srgbClr>
                </a:outerShdw>
              </a:effectLst>
              <a:latin typeface="Byington" pitchFamily="2" charset="0"/>
              <a:cs typeface="Aharoni" pitchFamily="2" charset="-79"/>
            </a:endParaRPr>
          </a:p>
        </p:txBody>
      </p:sp>
      <p:pic>
        <p:nvPicPr>
          <p:cNvPr id="6" name="Picture 4" descr="http://www.musica.coord.usb.ve/ladim/Cebolla001tr.gif"/>
          <p:cNvPicPr>
            <a:picLocks noChangeAspect="1" noChangeArrowheads="1"/>
          </p:cNvPicPr>
          <p:nvPr/>
        </p:nvPicPr>
        <p:blipFill>
          <a:blip r:embed="rId2" cstate="print"/>
          <a:srcRect/>
          <a:stretch>
            <a:fillRect/>
          </a:stretch>
        </p:blipFill>
        <p:spPr bwMode="auto">
          <a:xfrm>
            <a:off x="395536" y="188640"/>
            <a:ext cx="1645318" cy="1152127"/>
          </a:xfrm>
          <a:prstGeom prst="rect">
            <a:avLst/>
          </a:prstGeom>
          <a:noFill/>
        </p:spPr>
      </p:pic>
      <p:pic>
        <p:nvPicPr>
          <p:cNvPr id="14339" name="Picture 3" descr="http://t1.gstatic.com/images?q=tbn:ANd9GcSItbItjzaM6FpRaD58VBzuoNIwjJIDaOg_dHABzR4WSt8qIsEiRg"/>
          <p:cNvPicPr>
            <a:picLocks noChangeAspect="1" noChangeArrowheads="1"/>
          </p:cNvPicPr>
          <p:nvPr/>
        </p:nvPicPr>
        <p:blipFill>
          <a:blip r:embed="rId3" cstate="print"/>
          <a:srcRect/>
          <a:stretch>
            <a:fillRect/>
          </a:stretch>
        </p:blipFill>
        <p:spPr bwMode="auto">
          <a:xfrm>
            <a:off x="6734175" y="0"/>
            <a:ext cx="2409825" cy="1905000"/>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467544" y="1772816"/>
            <a:ext cx="8316416" cy="4770537"/>
          </a:xfrm>
          <a:prstGeom prst="rect">
            <a:avLst/>
          </a:prstGeom>
        </p:spPr>
        <p:txBody>
          <a:bodyPr wrap="square">
            <a:spAutoFit/>
          </a:bodyPr>
          <a:lstStyle/>
          <a:p>
            <a:r>
              <a:rPr lang="en-US" sz="1600" dirty="0" smtClean="0"/>
              <a:t>Gold</a:t>
            </a:r>
            <a:r>
              <a:rPr lang="en-US" sz="1600" dirty="0" smtClean="0"/>
              <a:t>, Marvin, and </a:t>
            </a:r>
            <a:r>
              <a:rPr lang="en-US" sz="1600" dirty="0" err="1" smtClean="0"/>
              <a:t>Carlberg</a:t>
            </a:r>
            <a:r>
              <a:rPr lang="en-US" sz="1600" dirty="0" smtClean="0"/>
              <a:t>, Robert E. Modern Applied Mathematics. Boston: Houghton Mifflin Company, 1971. Chapters 3 and 4 explore geometric concepts. Chapter 5 introduces the basic figures of plane geometry. Directions for constructing models of </a:t>
            </a:r>
            <a:r>
              <a:rPr lang="en-US" sz="1600" dirty="0" err="1" smtClean="0"/>
              <a:t>polyhedra</a:t>
            </a:r>
            <a:r>
              <a:rPr lang="en-US" sz="1600" dirty="0" smtClean="0"/>
              <a:t> are given. Chapter 4 extends the discussion of plane figures to cover formulas for perimeter and area. </a:t>
            </a:r>
          </a:p>
          <a:p>
            <a:endParaRPr lang="en-US" sz="1600" dirty="0" smtClean="0"/>
          </a:p>
          <a:p>
            <a:r>
              <a:rPr lang="en-US" sz="1600" dirty="0" smtClean="0"/>
              <a:t>Hersey</a:t>
            </a:r>
            <a:r>
              <a:rPr lang="en-US" sz="1600" dirty="0" smtClean="0"/>
              <a:t>, George L. Pythagorean Palaces Magic in the Italian Renaissance. Ithaca and London: Cornell University Press, 1976. The author examines the application of Pythagorean principles in Italian Renaissance domestic architecture. Chapter 4 traces the emergence of cubic principles in Renaissance architectural theory. Chapter 5 studies these principles in greater detail. </a:t>
            </a:r>
          </a:p>
          <a:p>
            <a:endParaRPr lang="en-US" sz="1600" dirty="0" smtClean="0"/>
          </a:p>
          <a:p>
            <a:r>
              <a:rPr lang="en-US" sz="1600" dirty="0" smtClean="0"/>
              <a:t>Kline</a:t>
            </a:r>
            <a:r>
              <a:rPr lang="en-US" sz="1600" dirty="0" smtClean="0"/>
              <a:t>, Morris. Mathematics A Cultural Approach. Reading, Massachusetts: Addison-Wesley Publishing Company, Incorporated, 1962. This book attempts to show what mathematics is, how mathematics has developed from </a:t>
            </a:r>
            <a:r>
              <a:rPr lang="en-US" sz="1600" dirty="0" err="1" smtClean="0"/>
              <a:t>man�s</a:t>
            </a:r>
            <a:r>
              <a:rPr lang="en-US" sz="1600" dirty="0" smtClean="0"/>
              <a:t> efforts to understand nature, what the mathematical approach to real problems can accomplish, and the extent to which mathematics has molded our civilization and our culture. Chapter 6 discusses the nature and uses of </a:t>
            </a:r>
            <a:r>
              <a:rPr lang="en-US" sz="1600" dirty="0" err="1" smtClean="0"/>
              <a:t>Euclldean</a:t>
            </a:r>
            <a:r>
              <a:rPr lang="en-US" sz="1600" dirty="0" smtClean="0"/>
              <a:t> geometry. </a:t>
            </a:r>
          </a:p>
          <a:p>
            <a:endParaRPr lang="en-US" sz="1600" dirty="0" smtClean="0"/>
          </a:p>
          <a:p>
            <a:r>
              <a:rPr lang="en-US" sz="1600" dirty="0" smtClean="0"/>
              <a:t>Norwich</a:t>
            </a:r>
            <a:r>
              <a:rPr lang="en-US" sz="1600" dirty="0" smtClean="0"/>
              <a:t>, John Julius, ed. Great Architecture of the World. New York: Random House, Incorporated, 1975. A beautifully illustrated volume that pictures and explains </a:t>
            </a:r>
            <a:r>
              <a:rPr lang="en-US" sz="1600" dirty="0" err="1" smtClean="0"/>
              <a:t>man�s</a:t>
            </a:r>
            <a:r>
              <a:rPr lang="en-US" sz="1600" dirty="0" smtClean="0"/>
              <a:t> finest architectural achievements. </a:t>
            </a:r>
          </a:p>
        </p:txBody>
      </p:sp>
      <p:sp>
        <p:nvSpPr>
          <p:cNvPr id="5" name="Rectangle 4"/>
          <p:cNvSpPr/>
          <p:nvPr/>
        </p:nvSpPr>
        <p:spPr>
          <a:xfrm>
            <a:off x="3414285" y="620688"/>
            <a:ext cx="1867819" cy="646331"/>
          </a:xfrm>
          <a:prstGeom prst="rect">
            <a:avLst/>
          </a:prstGeom>
        </p:spPr>
        <p:txBody>
          <a:bodyPr wrap="none">
            <a:spAutoFit/>
          </a:bodyPr>
          <a:lstStyle/>
          <a:p>
            <a:pPr algn="ctr"/>
            <a:r>
              <a:rPr lang="es-VE" sz="3600" b="1" dirty="0" err="1" smtClean="0">
                <a:solidFill>
                  <a:schemeClr val="accent6">
                    <a:lumMod val="75000"/>
                  </a:schemeClr>
                </a:solidFill>
                <a:effectLst>
                  <a:outerShdw blurRad="38100" dist="38100" dir="2700000" algn="tl">
                    <a:srgbClr val="000000">
                      <a:alpha val="43137"/>
                    </a:srgbClr>
                  </a:outerShdw>
                </a:effectLst>
                <a:latin typeface="Byington" pitchFamily="2" charset="0"/>
              </a:rPr>
              <a:t>Bibliography</a:t>
            </a:r>
            <a:endParaRPr lang="en-US" sz="3600" b="1" dirty="0" smtClean="0">
              <a:solidFill>
                <a:schemeClr val="accent6">
                  <a:lumMod val="75000"/>
                </a:schemeClr>
              </a:solidFill>
              <a:effectLst>
                <a:outerShdw blurRad="38100" dist="38100" dir="2700000" algn="tl">
                  <a:srgbClr val="000000">
                    <a:alpha val="43137"/>
                  </a:srgbClr>
                </a:outerShdw>
              </a:effectLst>
              <a:latin typeface="Byington" pitchFamily="2" charset="0"/>
              <a:cs typeface="Aharoni" pitchFamily="2" charset="-79"/>
            </a:endParaRPr>
          </a:p>
        </p:txBody>
      </p:sp>
      <p:pic>
        <p:nvPicPr>
          <p:cNvPr id="6" name="Picture 4" descr="http://www.musica.coord.usb.ve/ladim/Cebolla001tr.gif"/>
          <p:cNvPicPr>
            <a:picLocks noChangeAspect="1" noChangeArrowheads="1"/>
          </p:cNvPicPr>
          <p:nvPr/>
        </p:nvPicPr>
        <p:blipFill>
          <a:blip r:embed="rId2" cstate="print"/>
          <a:srcRect/>
          <a:stretch>
            <a:fillRect/>
          </a:stretch>
        </p:blipFill>
        <p:spPr bwMode="auto">
          <a:xfrm>
            <a:off x="395536" y="188640"/>
            <a:ext cx="1645318" cy="1152127"/>
          </a:xfrm>
          <a:prstGeom prst="rect">
            <a:avLst/>
          </a:prstGeom>
          <a:noFill/>
        </p:spPr>
      </p:pic>
      <p:pic>
        <p:nvPicPr>
          <p:cNvPr id="1026" name="Picture 2"/>
          <p:cNvPicPr>
            <a:picLocks noChangeAspect="1" noChangeArrowheads="1"/>
          </p:cNvPicPr>
          <p:nvPr/>
        </p:nvPicPr>
        <p:blipFill>
          <a:blip r:embed="rId3" cstate="print"/>
          <a:srcRect/>
          <a:stretch>
            <a:fillRect/>
          </a:stretch>
        </p:blipFill>
        <p:spPr bwMode="auto">
          <a:xfrm>
            <a:off x="6588224" y="404664"/>
            <a:ext cx="1640257" cy="1087562"/>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cstate="print">
            <a:alphaModFix amt="49000"/>
            <a:lum/>
          </a:blip>
          <a:srcRect/>
          <a:stretch>
            <a:fillRect b="-15000"/>
          </a:stretch>
        </a:blipFill>
        <a:effectLst/>
      </p:bgPr>
    </p:bg>
    <p:spTree>
      <p:nvGrpSpPr>
        <p:cNvPr id="1" name=""/>
        <p:cNvGrpSpPr/>
        <p:nvPr/>
      </p:nvGrpSpPr>
      <p:grpSpPr>
        <a:xfrm>
          <a:off x="0" y="0"/>
          <a:ext cx="0" cy="0"/>
          <a:chOff x="0" y="0"/>
          <a:chExt cx="0" cy="0"/>
        </a:xfrm>
      </p:grpSpPr>
      <p:pic>
        <p:nvPicPr>
          <p:cNvPr id="4" name="Picture 4" descr="http://www.musica.coord.usb.ve/ladim/Cebolla001tr.gif"/>
          <p:cNvPicPr>
            <a:picLocks noChangeAspect="1" noChangeArrowheads="1"/>
          </p:cNvPicPr>
          <p:nvPr/>
        </p:nvPicPr>
        <p:blipFill>
          <a:blip r:embed="rId3" cstate="print"/>
          <a:srcRect/>
          <a:stretch>
            <a:fillRect/>
          </a:stretch>
        </p:blipFill>
        <p:spPr bwMode="auto">
          <a:xfrm>
            <a:off x="179513" y="188641"/>
            <a:ext cx="1645318" cy="1152127"/>
          </a:xfrm>
          <a:prstGeom prst="rect">
            <a:avLst/>
          </a:prstGeom>
          <a:noFill/>
        </p:spPr>
      </p:pic>
      <p:sp>
        <p:nvSpPr>
          <p:cNvPr id="5" name="Rectangle 4"/>
          <p:cNvSpPr/>
          <p:nvPr/>
        </p:nvSpPr>
        <p:spPr>
          <a:xfrm>
            <a:off x="1763688" y="1340768"/>
            <a:ext cx="6552728" cy="3108543"/>
          </a:xfrm>
          <a:prstGeom prst="rect">
            <a:avLst/>
          </a:prstGeom>
        </p:spPr>
        <p:txBody>
          <a:bodyPr wrap="square">
            <a:spAutoFit/>
          </a:bodyPr>
          <a:lstStyle/>
          <a:p>
            <a:pPr algn="ctr"/>
            <a:r>
              <a:rPr lang="en-US" sz="2800" b="1" dirty="0" smtClean="0">
                <a:latin typeface="Aharoni" pitchFamily="2" charset="-79"/>
                <a:cs typeface="Aharoni" pitchFamily="2" charset="-79"/>
              </a:rPr>
              <a:t>Our world is filled of many different forms. If we decide to count the different forms that exist in each corner for where we walk, never we will finish to count because everything that is around us is composed of forms.</a:t>
            </a:r>
            <a:endParaRPr lang="es-VE" sz="2800" b="1" dirty="0">
              <a:latin typeface="Aharoni" pitchFamily="2" charset="-79"/>
              <a:cs typeface="Aharoni" pitchFamily="2" charset="-79"/>
            </a:endParaRPr>
          </a:p>
        </p:txBody>
      </p:sp>
      <p:pic>
        <p:nvPicPr>
          <p:cNvPr id="20482" name="Picture 2" descr="http://t0.gstatic.com/images?q=tbn:ANd9GcTisG44pv0chs77IVLYWNQ_SKv6J17fEVLNXmAS-2qsAhr3eyi4lxkMeKuzaQ"/>
          <p:cNvPicPr>
            <a:picLocks noChangeAspect="1" noChangeArrowheads="1"/>
          </p:cNvPicPr>
          <p:nvPr/>
        </p:nvPicPr>
        <p:blipFill>
          <a:blip r:embed="rId4" cstate="print"/>
          <a:srcRect/>
          <a:stretch>
            <a:fillRect/>
          </a:stretch>
        </p:blipFill>
        <p:spPr bwMode="auto">
          <a:xfrm rot="334304">
            <a:off x="7164288" y="4437112"/>
            <a:ext cx="1277425" cy="1861196"/>
          </a:xfrm>
          <a:prstGeom prst="rect">
            <a:avLst/>
          </a:prstGeom>
          <a:noFill/>
        </p:spPr>
      </p:pic>
      <p:sp>
        <p:nvSpPr>
          <p:cNvPr id="7" name="TextBox 6"/>
          <p:cNvSpPr txBox="1"/>
          <p:nvPr/>
        </p:nvSpPr>
        <p:spPr>
          <a:xfrm>
            <a:off x="6948264" y="6309320"/>
            <a:ext cx="1800200" cy="369332"/>
          </a:xfrm>
          <a:prstGeom prst="rect">
            <a:avLst/>
          </a:prstGeom>
          <a:noFill/>
        </p:spPr>
        <p:txBody>
          <a:bodyPr wrap="square" rtlCol="0">
            <a:spAutoFit/>
          </a:bodyPr>
          <a:lstStyle/>
          <a:p>
            <a:r>
              <a:rPr lang="es-VE" b="1" dirty="0" err="1" smtClean="0"/>
              <a:t>Valparaiso</a:t>
            </a:r>
            <a:r>
              <a:rPr lang="es-VE" b="1" dirty="0" smtClean="0"/>
              <a:t>, Chile</a:t>
            </a:r>
            <a:endParaRPr lang="es-VE" b="1" dirty="0"/>
          </a:p>
        </p:txBody>
      </p:sp>
      <p:pic>
        <p:nvPicPr>
          <p:cNvPr id="20484" name="Picture 4" descr="http://images.artelista.com/artelista/obras/big/5/8/5/8435965285650099.jpg"/>
          <p:cNvPicPr>
            <a:picLocks noChangeAspect="1" noChangeArrowheads="1"/>
          </p:cNvPicPr>
          <p:nvPr/>
        </p:nvPicPr>
        <p:blipFill>
          <a:blip r:embed="rId5" cstate="print"/>
          <a:srcRect/>
          <a:stretch>
            <a:fillRect/>
          </a:stretch>
        </p:blipFill>
        <p:spPr bwMode="auto">
          <a:xfrm>
            <a:off x="395536" y="3356992"/>
            <a:ext cx="1547664" cy="2063553"/>
          </a:xfrm>
          <a:prstGeom prst="rect">
            <a:avLst/>
          </a:prstGeom>
          <a:noFill/>
        </p:spPr>
      </p:pic>
      <p:sp>
        <p:nvSpPr>
          <p:cNvPr id="9" name="TextBox 8"/>
          <p:cNvSpPr txBox="1"/>
          <p:nvPr/>
        </p:nvSpPr>
        <p:spPr>
          <a:xfrm>
            <a:off x="395536" y="5589240"/>
            <a:ext cx="1368152" cy="369332"/>
          </a:xfrm>
          <a:prstGeom prst="rect">
            <a:avLst/>
          </a:prstGeom>
          <a:noFill/>
        </p:spPr>
        <p:txBody>
          <a:bodyPr wrap="square" rtlCol="0">
            <a:spAutoFit/>
          </a:bodyPr>
          <a:lstStyle/>
          <a:p>
            <a:r>
              <a:rPr lang="es-VE" b="1" dirty="0" smtClean="0"/>
              <a:t>D.F, </a:t>
            </a:r>
            <a:r>
              <a:rPr lang="es-VE" b="1" dirty="0" err="1" smtClean="0"/>
              <a:t>Mexico</a:t>
            </a:r>
            <a:endParaRPr lang="es-VE" b="1" dirty="0"/>
          </a:p>
        </p:txBody>
      </p:sp>
      <p:pic>
        <p:nvPicPr>
          <p:cNvPr id="20486" name="Picture 6" descr="edificio redondo 2"/>
          <p:cNvPicPr>
            <a:picLocks noChangeAspect="1" noChangeArrowheads="1"/>
          </p:cNvPicPr>
          <p:nvPr/>
        </p:nvPicPr>
        <p:blipFill>
          <a:blip r:embed="rId6" cstate="print"/>
          <a:srcRect/>
          <a:stretch>
            <a:fillRect/>
          </a:stretch>
        </p:blipFill>
        <p:spPr bwMode="auto">
          <a:xfrm>
            <a:off x="3275856" y="4869160"/>
            <a:ext cx="2286000" cy="1296144"/>
          </a:xfrm>
          <a:prstGeom prst="rect">
            <a:avLst/>
          </a:prstGeom>
          <a:noFill/>
        </p:spPr>
      </p:pic>
      <p:sp>
        <p:nvSpPr>
          <p:cNvPr id="12" name="TextBox 11"/>
          <p:cNvSpPr txBox="1"/>
          <p:nvPr/>
        </p:nvSpPr>
        <p:spPr>
          <a:xfrm>
            <a:off x="3707904" y="6237312"/>
            <a:ext cx="1728192" cy="369332"/>
          </a:xfrm>
          <a:prstGeom prst="rect">
            <a:avLst/>
          </a:prstGeom>
          <a:noFill/>
        </p:spPr>
        <p:txBody>
          <a:bodyPr wrap="square" rtlCol="0">
            <a:spAutoFit/>
          </a:bodyPr>
          <a:lstStyle/>
          <a:p>
            <a:r>
              <a:rPr lang="es-VE" b="1" dirty="0" smtClean="0"/>
              <a:t>Asturias, </a:t>
            </a:r>
            <a:r>
              <a:rPr lang="es-VE" b="1" dirty="0" err="1" smtClean="0"/>
              <a:t>Spain</a:t>
            </a:r>
            <a:endParaRPr lang="es-VE" b="1" dirty="0"/>
          </a:p>
        </p:txBody>
      </p:sp>
      <p:sp>
        <p:nvSpPr>
          <p:cNvPr id="13" name="Rectangle 12"/>
          <p:cNvSpPr/>
          <p:nvPr/>
        </p:nvSpPr>
        <p:spPr>
          <a:xfrm>
            <a:off x="1978900" y="332656"/>
            <a:ext cx="5314661" cy="646331"/>
          </a:xfrm>
          <a:prstGeom prst="rect">
            <a:avLst/>
          </a:prstGeom>
        </p:spPr>
        <p:txBody>
          <a:bodyPr wrap="none">
            <a:spAutoFit/>
          </a:bodyPr>
          <a:lstStyle/>
          <a:p>
            <a:pPr algn="ctr"/>
            <a:r>
              <a:rPr lang="es-VE" sz="3600" b="1" dirty="0" err="1" smtClean="0">
                <a:solidFill>
                  <a:schemeClr val="accent6">
                    <a:lumMod val="75000"/>
                  </a:schemeClr>
                </a:solidFill>
                <a:effectLst>
                  <a:outerShdw blurRad="38100" dist="38100" dir="2700000" algn="tl">
                    <a:srgbClr val="000000">
                      <a:alpha val="43137"/>
                    </a:srgbClr>
                  </a:outerShdw>
                </a:effectLst>
                <a:latin typeface="Byington" pitchFamily="2" charset="0"/>
              </a:rPr>
              <a:t>Properties</a:t>
            </a:r>
            <a:r>
              <a:rPr lang="es-VE" sz="3600" b="1" dirty="0" smtClean="0">
                <a:solidFill>
                  <a:schemeClr val="accent6">
                    <a:lumMod val="75000"/>
                  </a:schemeClr>
                </a:solidFill>
                <a:effectLst>
                  <a:outerShdw blurRad="38100" dist="38100" dir="2700000" algn="tl">
                    <a:srgbClr val="000000">
                      <a:alpha val="43137"/>
                    </a:srgbClr>
                  </a:outerShdw>
                </a:effectLst>
                <a:latin typeface="Byington" pitchFamily="2" charset="0"/>
              </a:rPr>
              <a:t> and </a:t>
            </a:r>
            <a:r>
              <a:rPr lang="es-VE" sz="3600" b="1" dirty="0" err="1" smtClean="0">
                <a:solidFill>
                  <a:schemeClr val="accent6">
                    <a:lumMod val="75000"/>
                  </a:schemeClr>
                </a:solidFill>
                <a:effectLst>
                  <a:outerShdw blurRad="38100" dist="38100" dir="2700000" algn="tl">
                    <a:srgbClr val="000000">
                      <a:alpha val="43137"/>
                    </a:srgbClr>
                  </a:outerShdw>
                </a:effectLst>
                <a:latin typeface="Byington" pitchFamily="2" charset="0"/>
              </a:rPr>
              <a:t>shapes</a:t>
            </a:r>
            <a:endParaRPr lang="en-US" sz="3600" b="1" dirty="0" smtClean="0">
              <a:solidFill>
                <a:schemeClr val="accent6">
                  <a:lumMod val="75000"/>
                </a:schemeClr>
              </a:solidFill>
              <a:effectLst>
                <a:outerShdw blurRad="38100" dist="38100" dir="2700000" algn="tl">
                  <a:srgbClr val="000000">
                    <a:alpha val="43137"/>
                  </a:srgbClr>
                </a:outerShdw>
              </a:effectLst>
              <a:latin typeface="Byington" pitchFamily="2" charset="0"/>
              <a:cs typeface="Aharoni" pitchFamily="2" charset="-79"/>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 name="Picture 4" descr="http://www.musica.coord.usb.ve/ladim/Cebolla001tr.gif"/>
          <p:cNvPicPr>
            <a:picLocks noChangeAspect="1" noChangeArrowheads="1"/>
          </p:cNvPicPr>
          <p:nvPr/>
        </p:nvPicPr>
        <p:blipFill>
          <a:blip r:embed="rId2" cstate="print"/>
          <a:srcRect/>
          <a:stretch>
            <a:fillRect/>
          </a:stretch>
        </p:blipFill>
        <p:spPr bwMode="auto">
          <a:xfrm>
            <a:off x="179513" y="188641"/>
            <a:ext cx="1645318" cy="1152127"/>
          </a:xfrm>
          <a:prstGeom prst="rect">
            <a:avLst/>
          </a:prstGeom>
          <a:noFill/>
        </p:spPr>
      </p:pic>
      <p:grpSp>
        <p:nvGrpSpPr>
          <p:cNvPr id="12" name="Group 11"/>
          <p:cNvGrpSpPr/>
          <p:nvPr/>
        </p:nvGrpSpPr>
        <p:grpSpPr>
          <a:xfrm>
            <a:off x="323528" y="1916832"/>
            <a:ext cx="4672893" cy="1200329"/>
            <a:chOff x="323528" y="2348880"/>
            <a:chExt cx="4672893" cy="1200329"/>
          </a:xfrm>
        </p:grpSpPr>
        <p:sp>
          <p:nvSpPr>
            <p:cNvPr id="7" name="Rectangle 6"/>
            <p:cNvSpPr/>
            <p:nvPr/>
          </p:nvSpPr>
          <p:spPr>
            <a:xfrm>
              <a:off x="1043608" y="2348880"/>
              <a:ext cx="3952813" cy="1200329"/>
            </a:xfrm>
            <a:prstGeom prst="rect">
              <a:avLst/>
            </a:prstGeom>
          </p:spPr>
          <p:txBody>
            <a:bodyPr wrap="none">
              <a:spAutoFit/>
            </a:bodyPr>
            <a:lstStyle/>
            <a:p>
              <a:r>
                <a:rPr lang="en-US" sz="3600" b="1" dirty="0"/>
                <a:t>Squares, </a:t>
              </a:r>
              <a:r>
                <a:rPr lang="en-US" sz="3600" b="1" dirty="0" smtClean="0"/>
                <a:t>cubes </a:t>
              </a:r>
            </a:p>
            <a:p>
              <a:r>
                <a:rPr lang="en-US" sz="3600" b="1" dirty="0" smtClean="0"/>
                <a:t>and </a:t>
              </a:r>
              <a:r>
                <a:rPr lang="en-US" sz="3600" b="1" dirty="0"/>
                <a:t>parallelepipeds</a:t>
              </a:r>
              <a:endParaRPr lang="es-VE" sz="3600" b="1" dirty="0"/>
            </a:p>
          </p:txBody>
        </p:sp>
        <p:sp>
          <p:nvSpPr>
            <p:cNvPr id="8" name="Down Arrow 7"/>
            <p:cNvSpPr/>
            <p:nvPr/>
          </p:nvSpPr>
          <p:spPr>
            <a:xfrm rot="16200000">
              <a:off x="539552" y="2348880"/>
              <a:ext cx="252028" cy="684076"/>
            </a:xfrm>
            <a:prstGeom prst="downArrow">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grpSp>
      <p:grpSp>
        <p:nvGrpSpPr>
          <p:cNvPr id="13" name="Group 12"/>
          <p:cNvGrpSpPr/>
          <p:nvPr/>
        </p:nvGrpSpPr>
        <p:grpSpPr>
          <a:xfrm>
            <a:off x="2843808" y="3717032"/>
            <a:ext cx="5893548" cy="1200329"/>
            <a:chOff x="323528" y="3140968"/>
            <a:chExt cx="5893548" cy="1200329"/>
          </a:xfrm>
        </p:grpSpPr>
        <p:sp>
          <p:nvSpPr>
            <p:cNvPr id="10" name="Rectangle 9"/>
            <p:cNvSpPr/>
            <p:nvPr/>
          </p:nvSpPr>
          <p:spPr>
            <a:xfrm>
              <a:off x="1043608" y="3140968"/>
              <a:ext cx="5173468" cy="1200329"/>
            </a:xfrm>
            <a:prstGeom prst="rect">
              <a:avLst/>
            </a:prstGeom>
          </p:spPr>
          <p:txBody>
            <a:bodyPr wrap="none">
              <a:spAutoFit/>
            </a:bodyPr>
            <a:lstStyle/>
            <a:p>
              <a:r>
                <a:rPr lang="en-US" sz="3600" b="1" dirty="0" smtClean="0"/>
                <a:t>Circles</a:t>
              </a:r>
              <a:r>
                <a:rPr lang="en-US" sz="3600" b="1" dirty="0"/>
                <a:t>, cylinders, spheres </a:t>
              </a:r>
              <a:endParaRPr lang="en-US" sz="3600" b="1" dirty="0" smtClean="0"/>
            </a:p>
            <a:p>
              <a:r>
                <a:rPr lang="en-US" sz="3600" b="1" dirty="0" smtClean="0"/>
                <a:t>and </a:t>
              </a:r>
              <a:r>
                <a:rPr lang="en-US" sz="3600" b="1" dirty="0"/>
                <a:t>arches</a:t>
              </a:r>
              <a:endParaRPr lang="es-VE" sz="3600" b="1" dirty="0"/>
            </a:p>
          </p:txBody>
        </p:sp>
        <p:sp>
          <p:nvSpPr>
            <p:cNvPr id="11" name="Down Arrow 10"/>
            <p:cNvSpPr/>
            <p:nvPr/>
          </p:nvSpPr>
          <p:spPr>
            <a:xfrm rot="16200000">
              <a:off x="539552" y="3140968"/>
              <a:ext cx="252028" cy="684076"/>
            </a:xfrm>
            <a:prstGeom prst="downArrow">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grpSp>
      <p:grpSp>
        <p:nvGrpSpPr>
          <p:cNvPr id="16" name="Group 15"/>
          <p:cNvGrpSpPr/>
          <p:nvPr/>
        </p:nvGrpSpPr>
        <p:grpSpPr>
          <a:xfrm>
            <a:off x="395536" y="5445224"/>
            <a:ext cx="5385590" cy="646331"/>
            <a:chOff x="395536" y="4293096"/>
            <a:chExt cx="5385590" cy="646331"/>
          </a:xfrm>
        </p:grpSpPr>
        <p:sp>
          <p:nvSpPr>
            <p:cNvPr id="14" name="Rectangle 13"/>
            <p:cNvSpPr/>
            <p:nvPr/>
          </p:nvSpPr>
          <p:spPr>
            <a:xfrm>
              <a:off x="1187624" y="4293096"/>
              <a:ext cx="4593502" cy="646331"/>
            </a:xfrm>
            <a:prstGeom prst="rect">
              <a:avLst/>
            </a:prstGeom>
          </p:spPr>
          <p:txBody>
            <a:bodyPr wrap="none">
              <a:spAutoFit/>
            </a:bodyPr>
            <a:lstStyle/>
            <a:p>
              <a:r>
                <a:rPr lang="en-US" sz="3600" b="1" dirty="0" smtClean="0"/>
                <a:t>Triangles </a:t>
              </a:r>
              <a:r>
                <a:rPr lang="en-US" sz="3600" b="1" dirty="0"/>
                <a:t>and pyramids</a:t>
              </a:r>
              <a:endParaRPr lang="es-VE" sz="3600" b="1" dirty="0"/>
            </a:p>
          </p:txBody>
        </p:sp>
        <p:sp>
          <p:nvSpPr>
            <p:cNvPr id="15" name="Down Arrow 14"/>
            <p:cNvSpPr/>
            <p:nvPr/>
          </p:nvSpPr>
          <p:spPr>
            <a:xfrm rot="16200000">
              <a:off x="611560" y="4293096"/>
              <a:ext cx="252028" cy="684076"/>
            </a:xfrm>
            <a:prstGeom prst="downArrow">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VE"/>
            </a:p>
          </p:txBody>
        </p:sp>
      </p:grpSp>
      <p:pic>
        <p:nvPicPr>
          <p:cNvPr id="19458" name="Picture 2" descr="http://t3.gstatic.com/images?q=tbn:ANd9GcQDDfWz56OsmAqx3b-kgI4wphr0nHakJC_fGWnNxx7orxjlorJrIg"/>
          <p:cNvPicPr>
            <a:picLocks noChangeAspect="1" noChangeArrowheads="1"/>
          </p:cNvPicPr>
          <p:nvPr/>
        </p:nvPicPr>
        <p:blipFill>
          <a:blip r:embed="rId3" cstate="print"/>
          <a:srcRect/>
          <a:stretch>
            <a:fillRect/>
          </a:stretch>
        </p:blipFill>
        <p:spPr bwMode="auto">
          <a:xfrm>
            <a:off x="5292080" y="2060848"/>
            <a:ext cx="774652" cy="771209"/>
          </a:xfrm>
          <a:prstGeom prst="rect">
            <a:avLst/>
          </a:prstGeom>
          <a:noFill/>
        </p:spPr>
      </p:pic>
      <p:sp>
        <p:nvSpPr>
          <p:cNvPr id="19460" name="AutoShape 4" descr="data:image/jpeg;base64,/9j/4AAQSkZJRgABAQAAAQABAAD/2wCEAAkGBhAQEA4ODxAPDxAPDw4PDw8NDw8NEA8PFBAVFBUQFBQXGyYeFxkjGRIUHy8gJCgpLCwsFR4xNTAqNSYrLCkBCQoKDAwNFA8PFCkYFBwpKSkpKSkpKSkpKSkpKSkpKSkpKSkpKSkpKSkpKSkpKSkpKSkpKSkpLCksLCkpLCkpLP/AABEIALIBHAMBIgACEQEDEQH/xAAbAAEAAgMBAQAAAAAAAAAAAAAAAgMBBQYEB//EADwQAAIBAgMFBAcGBQUBAAAAAAABAgMRBBIhBTFBUXEGImGhMkJSgZGx0RNicoKywVOSwuHwIzM0Y+IV/8QAFwEBAQEBAAAAAAAAAAAAAAAAAAECA//EABkRAQEBAQEBAAAAAAAAAAAAAAABETECEv/aAAwDAQACEQMRAD8A+4gAAAAAAAAAAAAAAAAAAARq1YxTlJqMUrtt2SQEgeLC7ZoVXaFSN+Urwb6J7z2gAAAAAAAAAAAAAAAAAAAAAAAAAAAAAAAAAAAAAAAAAYlJJNvRLVt6JI5/anaXfChrzqPcvwrj1CyNntLbFOgu8802tIR9J+L5LxOQ2jtOpXd5u0V6MI+ivq/EpleTcpNtvVtu7b8WMhrGpMV5T24Ta1alZRm7L1Zd6Pnu9x58pnKFdDhO1aelWDj96Gq+D1+ZuMNj6dX/AG5xl4J6rqt5w2UJW1Wj5jE+Y+gg4/C7dr09M2dcqne895t8L2npy0qJ03z9KPxWvkTGcrcgro14zV4SjJc4tMsIgAAAAAAAAAAAAAAAAAAAAAAAAAAAAAHmx20IUVeb14RWspdEa/aW31G8KVpS3OW+MenNnP1Zym3KTcpPe2WRqRftHatSvo+7DhBPT8z4niUSzIZymmleUzlLFEyoBVWUzlLcpnKBTkGUuymMoFOUxlL8pFxArhKUXmi3F84tp+Rs8N2jrQ0naovHuy+K+hr8pHKRMdThe0NGejbpvlPRfzbjZRkmrppp7mtUcG4k6GJqU3eE5R6PR9VuZMT5d0DmaPaqUFetGLilrOPdaXO25+Rv8Fi41adOrFNRqRU4qSs7NXV0RmzF4ACAAAAAAAAAAAAAAAAABCq3llltms8t917aXAhisXCnHNN2XDm3yS4nObQ2xOreKvCnyW+X4n+xrP8A6jqvNVbUn7T7q8E+C+BekbkbkxBRM5SxRJKBVVqJlQLFEkokFWQzlLcpnIBVlM5S3KZyAUZRkLshjKBTlIuJfkMOAVQ4mMpe4kXEChxITsk29EtW3uSPTKKSu9EtW3yOe2nj/tHljpBe7M+b+n+IPNtHGuq8quo30XGT4N/Q+rYOh9nTp016kIQ/lil+x8u2LhvtMTh4b06sG+kXmfkmfVzNY9AAIyAAAAAAAAAAAAAAAAAAD51tGh9nWrQ4RqSt0buvJoxQrSjuenJ6r4cPcbDtbQy4jN/EhGXvXdfkkamDOsbja0MbF+l3Xz3x+PD3nsUTSxZfSqyj6Lt4b4v3fSwVtMhJRKKOOi/TWXx3x/t/mp7IpPVap7mtUQV5RlLcpnKQVZTOUsyjKBXlMZS3KMoFWUi4l+UxkAoyGHEuymh2rtHPenB9zi16/wD5+fTeV59qbRzvJH0Fx9t/Q1ci6RW0QbrsVh82LUv4dOcve7RX6mfQjkOwGH/5FT8EF5yfzideZrHroAAyAAAAAAAAAAAAAAAAAADm+2lC8KNT2ZSg+klf+k5aJ3PaShnw1XnFKa/K035XOFTN+eNRdFlsWURZbFmmnoiy+jVcfRdufJ9UeWLLIso2lHHJ6TVvFXa+q8z1xs1dWa5rVGljItp1WtYtxfhx6rcyYNtlGU89HHr11bxjdr4b/meuNmrpprmtUTBXlFi3KMgFWUZS1RNLtjaW+lB+E5L9K/f4AUbX2kpXpwfd9eS9b7q8Pn036WTLZsqkRVUiLRYyDIO87GYfLhU/4k5y88q/Sb08ex8P9nh6EOVOF+rV35tnsMud6AAIAAAAAAAAAAAAAAAAAACFakpRlB7pRcX0asfNXBxbi96bT6rRn004DblDJiay4OWdfmWb5tmvLUeOJYitE0zbS2Mi1MoiyyMgLossTKEyaZRepFlKq4u6bT8OPXmUKRK4G0pbRXrL3x18j1wnGSummvB3NHGRGvO0ZSTcXlazRbi1pzQwena+1ct6VP0t05L1furx+XXdoJsk2VzZhVciDJMi0BGxPDUM9SnD25xj8ZJGLGy7NYfNiqXKLlN/li7ediD6CkADLkAAAAAAAAAAAAAAAAAAAAAByXbCharTn7cHH3xf0kjrTRdrqGajGfGE18JK3zsWdWdckkZQRk22yiaIWMplFqkTUilSJJgXKRLMUpkkyi+MiOJfcn+FkEyOKl3H+X9SA8k2UyZKTINmFYYBlIDCR1HY/Z0k5YiStFxcIX46q8umlviazYWxniJ3d1Ti+++f3F4/5yO6hBRSikkkkkloklwM1n1UgARgAAAAAAAAAAAAAAAAAAAAADz4/CKrTnSbtmW+17NO6duqPQAOD2hsmrRffXd4TjrF/T3nlR9FlFNNNJp6NPVM0O0ey8ZXlReR+w/RfR8PkalalcxYF1fDypyyzi4y5P5rmiuxppgINGCiaZlSK7i4FymV4uXcfi4fqRjMV4qfdX4ofqTKKWyJhsyjCspHs2bs+VeoqcespcIx4tlOHoSnKMIpuUnZJcTvNkbLjh6eVayes5c3y6IlS3HoweEjShGnBWjFe9vi34lwBlzAAAAAAAAAAAAAAAAAAAAAAAAAAAAAFOJwkKsctSKkvHevFPgzndodmpQvKlecfZfprpzOoBZVlfPZQtv0a3p6NEGjuMfsmnW9JWlwnHSXv5+85raGxalG7azQ9uPDquBqVqVqmRuWSiVyNKZinEy0X4l8mTbKK8vR/F/TIAiyESuKOr7L7E3YiovGlF/rf7fHkZLce/s9sX7GP2k1/qyW5+pH2evM3IBhzAAAAAAAAAAAAAAAAAAAAAAAAAAAAAAAAAAAAAGn2j2chUvKnanPkvQfVcPccxjcBUpPLUi48nvjLo+J35CtRjNOM4qUXvUldGpVlfNpI81bfHq35f3Ou2p2UesqDv8A9cnr+WX1+Jo8DsSpWrxpOMoKF3VclbItPN8P7Gtblers3sT7eWea/wBKD1+/L2enM7hK2iIYfDxpxjTgrRirJFhisW6AAiAAAAAAAAAAAAAAAAAAAAAAAAAAAAAAAAAAAAAAAAAsAAAAAAAAAAAAAAAAAAAAAAAf/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VE"/>
          </a:p>
        </p:txBody>
      </p:sp>
      <p:sp>
        <p:nvSpPr>
          <p:cNvPr id="19462" name="AutoShape 6" descr="data:image/jpeg;base64,/9j/4AAQSkZJRgABAQAAAQABAAD/2wCEAAkGBhAQEA4ODxAPDxAPDw4PDw8NDw8NEA8PFBAVFBUQFBQXGyYeFxkjGRIUHy8gJCgpLCwsFR4xNTAqNSYrLCkBCQoKDAwNFA8PFCkYFBwpKSkpKSkpKSkpKSkpKSkpKSkpKSkpKSkpKSkpKSkpKSkpKSkpKSkpLCksLCkpLCkpLP/AABEIALIBHAMBIgACEQEDEQH/xAAbAAEAAgMBAQAAAAAAAAAAAAAAAgMBBQYEB//EADwQAAIBAgMFBAcGBQUBAAAAAAABAgMRBBIhBTFBUXEGImGhMkJSgZGx0RNicoKywVOSwuHwIzM0Y+IV/8QAFwEBAQEBAAAAAAAAAAAAAAAAAAECA//EABkRAQEBAQEBAAAAAAAAAAAAAAABETECEv/aAAwDAQACEQMRAD8A+4gAAAAAAAAAAAAAAAAAAARq1YxTlJqMUrtt2SQEgeLC7ZoVXaFSN+Urwb6J7z2gAAAAAAAAAAAAAAAAAAAAAAAAAAAAAAAAAAAAAAAAAYlJJNvRLVt6JI5/anaXfChrzqPcvwrj1CyNntLbFOgu8802tIR9J+L5LxOQ2jtOpXd5u0V6MI+ivq/EpleTcpNtvVtu7b8WMhrGpMV5T24Ta1alZRm7L1Zd6Pnu9x58pnKFdDhO1aelWDj96Gq+D1+ZuMNj6dX/AG5xl4J6rqt5w2UJW1Wj5jE+Y+gg4/C7dr09M2dcqne895t8L2npy0qJ03z9KPxWvkTGcrcgro14zV4SjJc4tMsIgAAAAAAAAAAAAAAAAAAAAAAAAAAAAAHmx20IUVeb14RWspdEa/aW31G8KVpS3OW+MenNnP1Zym3KTcpPe2WRqRftHatSvo+7DhBPT8z4niUSzIZymmleUzlLFEyoBVWUzlLcpnKBTkGUuymMoFOUxlL8pFxArhKUXmi3F84tp+Rs8N2jrQ0naovHuy+K+hr8pHKRMdThe0NGejbpvlPRfzbjZRkmrppp7mtUcG4k6GJqU3eE5R6PR9VuZMT5d0DmaPaqUFetGLilrOPdaXO25+Rv8Fi41adOrFNRqRU4qSs7NXV0RmzF4ACAAAAAAAAAAAAAAAAABCq3llltms8t917aXAhisXCnHNN2XDm3yS4nObQ2xOreKvCnyW+X4n+xrP8A6jqvNVbUn7T7q8E+C+BekbkbkxBRM5SxRJKBVVqJlQLFEkokFWQzlLcpnIBVlM5S3KZyAUZRkLshjKBTlIuJfkMOAVQ4mMpe4kXEChxITsk29EtW3uSPTKKSu9EtW3yOe2nj/tHljpBe7M+b+n+IPNtHGuq8quo30XGT4N/Q+rYOh9nTp016kIQ/lil+x8u2LhvtMTh4b06sG+kXmfkmfVzNY9AAIyAAAAAAAAAAAAAAAAAAD51tGh9nWrQ4RqSt0buvJoxQrSjuenJ6r4cPcbDtbQy4jN/EhGXvXdfkkamDOsbja0MbF+l3Xz3x+PD3nsUTSxZfSqyj6Lt4b4v3fSwVtMhJRKKOOi/TWXx3x/t/mp7IpPVap7mtUQV5RlLcpnKQVZTOUsyjKBXlMZS3KMoFWUi4l+UxkAoyGHEuymh2rtHPenB9zi16/wD5+fTeV59qbRzvJH0Fx9t/Q1ci6RW0QbrsVh82LUv4dOcve7RX6mfQjkOwGH/5FT8EF5yfzideZrHroAAyAAAAAAAAAAAAAAAAAADm+2lC8KNT2ZSg+klf+k5aJ3PaShnw1XnFKa/K035XOFTN+eNRdFlsWURZbFmmnoiy+jVcfRdufJ9UeWLLIso2lHHJ6TVvFXa+q8z1xs1dWa5rVGljItp1WtYtxfhx6rcyYNtlGU89HHr11bxjdr4b/meuNmrpprmtUTBXlFi3KMgFWUZS1RNLtjaW+lB+E5L9K/f4AUbX2kpXpwfd9eS9b7q8Pn036WTLZsqkRVUiLRYyDIO87GYfLhU/4k5y88q/Sb08ex8P9nh6EOVOF+rV35tnsMud6AAIAAAAAAAAAAAAAAAAAACFakpRlB7pRcX0asfNXBxbi96bT6rRn004DblDJiay4OWdfmWb5tmvLUeOJYitE0zbS2Mi1MoiyyMgLossTKEyaZRepFlKq4u6bT8OPXmUKRK4G0pbRXrL3x18j1wnGSummvB3NHGRGvO0ZSTcXlazRbi1pzQwena+1ct6VP0t05L1furx+XXdoJsk2VzZhVciDJMi0BGxPDUM9SnD25xj8ZJGLGy7NYfNiqXKLlN/li7ediD6CkADLkAAAAAAAAAAAAAAAAAAAAAByXbCharTn7cHH3xf0kjrTRdrqGajGfGE18JK3zsWdWdckkZQRk22yiaIWMplFqkTUilSJJgXKRLMUpkkyi+MiOJfcn+FkEyOKl3H+X9SA8k2UyZKTINmFYYBlIDCR1HY/Z0k5YiStFxcIX46q8umlviazYWxniJ3d1Ti+++f3F4/5yO6hBRSikkkkkloklwM1n1UgARgAAAAAAAAAAAAAAAAAAAAADz4/CKrTnSbtmW+17NO6duqPQAOD2hsmrRffXd4TjrF/T3nlR9FlFNNNJp6NPVM0O0ey8ZXlReR+w/RfR8PkalalcxYF1fDypyyzi4y5P5rmiuxppgINGCiaZlSK7i4FymV4uXcfi4fqRjMV4qfdX4ofqTKKWyJhsyjCspHs2bs+VeoqcespcIx4tlOHoSnKMIpuUnZJcTvNkbLjh6eVayes5c3y6IlS3HoweEjShGnBWjFe9vi34lwBlzAAAAAAAAAAAAAAAAAAAAAAAAAAAAAFOJwkKsctSKkvHevFPgzndodmpQvKlecfZfprpzOoBZVlfPZQtv0a3p6NEGjuMfsmnW9JWlwnHSXv5+85raGxalG7azQ9uPDquBqVqVqmRuWSiVyNKZinEy0X4l8mTbKK8vR/F/TIAiyESuKOr7L7E3YiovGlF/rf7fHkZLce/s9sX7GP2k1/qyW5+pH2evM3IBhzAAAAAAAAAAAAAAAAAAAAAAAAAAAAAAAAAAAAAGn2j2chUvKnanPkvQfVcPccxjcBUpPLUi48nvjLo+J35CtRjNOM4qUXvUldGpVlfNpI81bfHq35f3Ou2p2UesqDv8A9cnr+WX1+Jo8DsSpWrxpOMoKF3VclbItPN8P7Gtblers3sT7eWea/wBKD1+/L2enM7hK2iIYfDxpxjTgrRirJFhisW6AAiAAAAAAAAAAAAAAAAAAAAAAAAAAAAAAAAAAAAAAAAAsAAAAAAAAAAAAAAAAAAAAAAAf/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VE"/>
          </a:p>
        </p:txBody>
      </p:sp>
      <p:sp>
        <p:nvSpPr>
          <p:cNvPr id="19464" name="AutoShape 8" descr="data:image/jpeg;base64,/9j/4AAQSkZJRgABAQAAAQABAAD/2wCEAAkGBhAQEA4ODxAPDxAPDw4PDw8NDw8NEA8PFBAVFBUQFBQXGyYeFxkjGRIUHy8gJCgpLCwsFR4xNTAqNSYrLCkBCQoKDAwNFA8PFCkYFBwpKSkpKSkpKSkpKSkpKSkpKSkpKSkpKSkpKSkpKSkpKSkpKSkpKSkpLCksLCkpLCkpLP/AABEIALIBHAMBIgACEQEDEQH/xAAbAAEAAgMBAQAAAAAAAAAAAAAAAgMBBQYEB//EADwQAAIBAgMFBAcGBQUBAAAAAAABAgMRBBIhBTFBUXEGImGhMkJSgZGx0RNicoKywVOSwuHwIzM0Y+IV/8QAFwEBAQEBAAAAAAAAAAAAAAAAAAECA//EABkRAQEBAQEBAAAAAAAAAAAAAAABETECEv/aAAwDAQACEQMRAD8A+4gAAAAAAAAAAAAAAAAAAARq1YxTlJqMUrtt2SQEgeLC7ZoVXaFSN+Urwb6J7z2gAAAAAAAAAAAAAAAAAAAAAAAAAAAAAAAAAAAAAAAAAYlJJNvRLVt6JI5/anaXfChrzqPcvwrj1CyNntLbFOgu8802tIR9J+L5LxOQ2jtOpXd5u0V6MI+ivq/EpleTcpNtvVtu7b8WMhrGpMV5T24Ta1alZRm7L1Zd6Pnu9x58pnKFdDhO1aelWDj96Gq+D1+ZuMNj6dX/AG5xl4J6rqt5w2UJW1Wj5jE+Y+gg4/C7dr09M2dcqne895t8L2npy0qJ03z9KPxWvkTGcrcgro14zV4SjJc4tMsIgAAAAAAAAAAAAAAAAAAAAAAAAAAAAAHmx20IUVeb14RWspdEa/aW31G8KVpS3OW+MenNnP1Zym3KTcpPe2WRqRftHatSvo+7DhBPT8z4niUSzIZymmleUzlLFEyoBVWUzlLcpnKBTkGUuymMoFOUxlL8pFxArhKUXmi3F84tp+Rs8N2jrQ0naovHuy+K+hr8pHKRMdThe0NGejbpvlPRfzbjZRkmrppp7mtUcG4k6GJqU3eE5R6PR9VuZMT5d0DmaPaqUFetGLilrOPdaXO25+Rv8Fi41adOrFNRqRU4qSs7NXV0RmzF4ACAAAAAAAAAAAAAAAAABCq3llltms8t917aXAhisXCnHNN2XDm3yS4nObQ2xOreKvCnyW+X4n+xrP8A6jqvNVbUn7T7q8E+C+BekbkbkxBRM5SxRJKBVVqJlQLFEkokFWQzlLcpnIBVlM5S3KZyAUZRkLshjKBTlIuJfkMOAVQ4mMpe4kXEChxITsk29EtW3uSPTKKSu9EtW3yOe2nj/tHljpBe7M+b+n+IPNtHGuq8quo30XGT4N/Q+rYOh9nTp016kIQ/lil+x8u2LhvtMTh4b06sG+kXmfkmfVzNY9AAIyAAAAAAAAAAAAAAAAAAD51tGh9nWrQ4RqSt0buvJoxQrSjuenJ6r4cPcbDtbQy4jN/EhGXvXdfkkamDOsbja0MbF+l3Xz3x+PD3nsUTSxZfSqyj6Lt4b4v3fSwVtMhJRKKOOi/TWXx3x/t/mp7IpPVap7mtUQV5RlLcpnKQVZTOUsyjKBXlMZS3KMoFWUi4l+UxkAoyGHEuymh2rtHPenB9zi16/wD5+fTeV59qbRzvJH0Fx9t/Q1ci6RW0QbrsVh82LUv4dOcve7RX6mfQjkOwGH/5FT8EF5yfzideZrHroAAyAAAAAAAAAAAAAAAAAADm+2lC8KNT2ZSg+klf+k5aJ3PaShnw1XnFKa/K035XOFTN+eNRdFlsWURZbFmmnoiy+jVcfRdufJ9UeWLLIso2lHHJ6TVvFXa+q8z1xs1dWa5rVGljItp1WtYtxfhx6rcyYNtlGU89HHr11bxjdr4b/meuNmrpprmtUTBXlFi3KMgFWUZS1RNLtjaW+lB+E5L9K/f4AUbX2kpXpwfd9eS9b7q8Pn036WTLZsqkRVUiLRYyDIO87GYfLhU/4k5y88q/Sb08ex8P9nh6EOVOF+rV35tnsMud6AAIAAAAAAAAAAAAAAAAAACFakpRlB7pRcX0asfNXBxbi96bT6rRn004DblDJiay4OWdfmWb5tmvLUeOJYitE0zbS2Mi1MoiyyMgLossTKEyaZRepFlKq4u6bT8OPXmUKRK4G0pbRXrL3x18j1wnGSummvB3NHGRGvO0ZSTcXlazRbi1pzQwena+1ct6VP0t05L1furx+XXdoJsk2VzZhVciDJMi0BGxPDUM9SnD25xj8ZJGLGy7NYfNiqXKLlN/li7ediD6CkADLkAAAAAAAAAAAAAAAAAAAAAByXbCharTn7cHH3xf0kjrTRdrqGajGfGE18JK3zsWdWdckkZQRk22yiaIWMplFqkTUilSJJgXKRLMUpkkyi+MiOJfcn+FkEyOKl3H+X9SA8k2UyZKTINmFYYBlIDCR1HY/Z0k5YiStFxcIX46q8umlviazYWxniJ3d1Ti+++f3F4/5yO6hBRSikkkkkloklwM1n1UgARgAAAAAAAAAAAAAAAAAAAAADz4/CKrTnSbtmW+17NO6duqPQAOD2hsmrRffXd4TjrF/T3nlR9FlFNNNJp6NPVM0O0ey8ZXlReR+w/RfR8PkalalcxYF1fDypyyzi4y5P5rmiuxppgINGCiaZlSK7i4FymV4uXcfi4fqRjMV4qfdX4ofqTKKWyJhsyjCspHs2bs+VeoqcespcIx4tlOHoSnKMIpuUnZJcTvNkbLjh6eVayes5c3y6IlS3HoweEjShGnBWjFe9vi34lwBlzAAAAAAAAAAAAAAAAAAAAAAAAAAAAAFOJwkKsctSKkvHevFPgzndodmpQvKlecfZfprpzOoBZVlfPZQtv0a3p6NEGjuMfsmnW9JWlwnHSXv5+85raGxalG7azQ9uPDquBqVqVqmRuWSiVyNKZinEy0X4l8mTbKK8vR/F/TIAiyESuKOr7L7E3YiovGlF/rf7fHkZLce/s9sX7GP2k1/qyW5+pH2evM3IBhzAAAAAAAAAAAAAAAAAAAAAAAAAAAAAAAAAAAAAGn2j2chUvKnanPkvQfVcPccxjcBUpPLUi48nvjLo+J35CtRjNOM4qUXvUldGpVlfNpI81bfHq35f3Ou2p2UesqDv8A9cnr+WX1+Jo8DsSpWrxpOMoKF3VclbItPN8P7Gtblers3sT7eWea/wBKD1+/L2enM7hK2iIYfDxpxjTgrRirJFhisW6AAiAAAAAAAAAAAAAAAAAAAAAAAAAAAAAAAAAAAAAAAAAsAAAAAAAAAAAAAAAAAAAAAAAf/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VE"/>
          </a:p>
        </p:txBody>
      </p:sp>
      <p:pic>
        <p:nvPicPr>
          <p:cNvPr id="19468" name="Picture 12" descr="http://t1.gstatic.com/images?q=tbn:ANd9GcTI_O10-lbBGSyoEad9C2ARF2rCHcD4DxAKDNDD9vh6zep4hFmj"/>
          <p:cNvPicPr>
            <a:picLocks noChangeAspect="1" noChangeArrowheads="1"/>
          </p:cNvPicPr>
          <p:nvPr/>
        </p:nvPicPr>
        <p:blipFill>
          <a:blip r:embed="rId4" cstate="print">
            <a:clrChange>
              <a:clrFrom>
                <a:srgbClr val="FDFDFD"/>
              </a:clrFrom>
              <a:clrTo>
                <a:srgbClr val="FDFDFD">
                  <a:alpha val="0"/>
                </a:srgbClr>
              </a:clrTo>
            </a:clrChange>
          </a:blip>
          <a:srcRect/>
          <a:stretch>
            <a:fillRect/>
          </a:stretch>
        </p:blipFill>
        <p:spPr bwMode="auto">
          <a:xfrm>
            <a:off x="6300192" y="2348880"/>
            <a:ext cx="1122299" cy="1147577"/>
          </a:xfrm>
          <a:prstGeom prst="rect">
            <a:avLst/>
          </a:prstGeom>
          <a:noFill/>
        </p:spPr>
      </p:pic>
      <p:pic>
        <p:nvPicPr>
          <p:cNvPr id="19470" name="Picture 14" descr="http://t2.gstatic.com/images?q=tbn:ANd9GcTmFnYNrQ5CukPCUMP4PlC1e4H_SMB-rbMLiUmKD6yVdWsxZ4CU"/>
          <p:cNvPicPr>
            <a:picLocks noChangeAspect="1" noChangeArrowheads="1"/>
          </p:cNvPicPr>
          <p:nvPr/>
        </p:nvPicPr>
        <p:blipFill>
          <a:blip r:embed="rId5" cstate="print">
            <a:clrChange>
              <a:clrFrom>
                <a:srgbClr val="010777"/>
              </a:clrFrom>
              <a:clrTo>
                <a:srgbClr val="010777">
                  <a:alpha val="0"/>
                </a:srgbClr>
              </a:clrTo>
            </a:clrChange>
          </a:blip>
          <a:srcRect/>
          <a:stretch>
            <a:fillRect/>
          </a:stretch>
        </p:blipFill>
        <p:spPr bwMode="auto">
          <a:xfrm>
            <a:off x="7524328" y="1988840"/>
            <a:ext cx="1331640" cy="648964"/>
          </a:xfrm>
          <a:prstGeom prst="rect">
            <a:avLst/>
          </a:prstGeom>
          <a:noFill/>
        </p:spPr>
      </p:pic>
      <p:pic>
        <p:nvPicPr>
          <p:cNvPr id="19472" name="Picture 16" descr="http://t0.gstatic.com/images?q=tbn:ANd9GcSAaBIlIqLGJBhIMhJZ5CwovARpELwsokXQQwRdtGM2NRX2VDq4"/>
          <p:cNvPicPr>
            <a:picLocks noChangeAspect="1" noChangeArrowheads="1"/>
          </p:cNvPicPr>
          <p:nvPr/>
        </p:nvPicPr>
        <p:blipFill>
          <a:blip r:embed="rId6" cstate="print">
            <a:clrChange>
              <a:clrFrom>
                <a:srgbClr val="F3F6FB"/>
              </a:clrFrom>
              <a:clrTo>
                <a:srgbClr val="F3F6FB">
                  <a:alpha val="0"/>
                </a:srgbClr>
              </a:clrTo>
            </a:clrChange>
          </a:blip>
          <a:srcRect/>
          <a:stretch>
            <a:fillRect/>
          </a:stretch>
        </p:blipFill>
        <p:spPr bwMode="auto">
          <a:xfrm>
            <a:off x="0" y="3429000"/>
            <a:ext cx="1125488" cy="1130513"/>
          </a:xfrm>
          <a:prstGeom prst="rect">
            <a:avLst/>
          </a:prstGeom>
          <a:noFill/>
        </p:spPr>
      </p:pic>
      <p:pic>
        <p:nvPicPr>
          <p:cNvPr id="19474" name="Picture 18" descr="http://t1.gstatic.com/images?q=tbn:ANd9GcQAl6UINDVTpofaKr8q1Q1Z390n8T_JxGmEqmHnD6wRqmEu8p5o"/>
          <p:cNvPicPr>
            <a:picLocks noChangeAspect="1" noChangeArrowheads="1"/>
          </p:cNvPicPr>
          <p:nvPr/>
        </p:nvPicPr>
        <p:blipFill>
          <a:blip r:embed="rId7" cstate="print">
            <a:clrChange>
              <a:clrFrom>
                <a:srgbClr val="090000"/>
              </a:clrFrom>
              <a:clrTo>
                <a:srgbClr val="090000">
                  <a:alpha val="0"/>
                </a:srgbClr>
              </a:clrTo>
            </a:clrChange>
          </a:blip>
          <a:srcRect/>
          <a:stretch>
            <a:fillRect/>
          </a:stretch>
        </p:blipFill>
        <p:spPr bwMode="auto">
          <a:xfrm>
            <a:off x="1115616" y="4077072"/>
            <a:ext cx="677104" cy="773833"/>
          </a:xfrm>
          <a:prstGeom prst="rect">
            <a:avLst/>
          </a:prstGeom>
          <a:noFill/>
        </p:spPr>
      </p:pic>
      <p:pic>
        <p:nvPicPr>
          <p:cNvPr id="19476" name="Picture 20" descr="http://t0.gstatic.com/images?q=tbn:ANd9GcR4bzKJSKubHF9uVU-FjzGWvw1R3Kiyzjputo75yfF1wsRdFhShfg"/>
          <p:cNvPicPr>
            <a:picLocks noChangeAspect="1" noChangeArrowheads="1"/>
          </p:cNvPicPr>
          <p:nvPr/>
        </p:nvPicPr>
        <p:blipFill>
          <a:blip r:embed="rId8" cstate="print">
            <a:clrChange>
              <a:clrFrom>
                <a:srgbClr val="FFFFFF"/>
              </a:clrFrom>
              <a:clrTo>
                <a:srgbClr val="FFFFFF">
                  <a:alpha val="0"/>
                </a:srgbClr>
              </a:clrTo>
            </a:clrChange>
          </a:blip>
          <a:srcRect/>
          <a:stretch>
            <a:fillRect/>
          </a:stretch>
        </p:blipFill>
        <p:spPr bwMode="auto">
          <a:xfrm>
            <a:off x="1907704" y="3501008"/>
            <a:ext cx="720080" cy="826791"/>
          </a:xfrm>
          <a:prstGeom prst="rect">
            <a:avLst/>
          </a:prstGeom>
          <a:noFill/>
        </p:spPr>
      </p:pic>
      <p:pic>
        <p:nvPicPr>
          <p:cNvPr id="19478" name="Picture 22" descr="http://t2.gstatic.com/images?q=tbn:ANd9GcRCZYDL6tHnA5_25yF2TaLgiCU-oWTYKXlwLt3i7J5LKBOs7C8tdQ"/>
          <p:cNvPicPr>
            <a:picLocks noChangeAspect="1" noChangeArrowheads="1"/>
          </p:cNvPicPr>
          <p:nvPr/>
        </p:nvPicPr>
        <p:blipFill>
          <a:blip r:embed="rId9" cstate="print">
            <a:clrChange>
              <a:clrFrom>
                <a:srgbClr val="FFFFFF"/>
              </a:clrFrom>
              <a:clrTo>
                <a:srgbClr val="FFFFFF">
                  <a:alpha val="0"/>
                </a:srgbClr>
              </a:clrTo>
            </a:clrChange>
          </a:blip>
          <a:srcRect/>
          <a:stretch>
            <a:fillRect/>
          </a:stretch>
        </p:blipFill>
        <p:spPr bwMode="auto">
          <a:xfrm>
            <a:off x="6156176" y="5301208"/>
            <a:ext cx="1213920" cy="1052736"/>
          </a:xfrm>
          <a:prstGeom prst="rect">
            <a:avLst/>
          </a:prstGeom>
          <a:noFill/>
        </p:spPr>
      </p:pic>
      <p:sp>
        <p:nvSpPr>
          <p:cNvPr id="28" name="Rectangle 27"/>
          <p:cNvSpPr/>
          <p:nvPr/>
        </p:nvSpPr>
        <p:spPr>
          <a:xfrm>
            <a:off x="2195736" y="476672"/>
            <a:ext cx="5314661" cy="646331"/>
          </a:xfrm>
          <a:prstGeom prst="rect">
            <a:avLst/>
          </a:prstGeom>
        </p:spPr>
        <p:txBody>
          <a:bodyPr wrap="none">
            <a:spAutoFit/>
          </a:bodyPr>
          <a:lstStyle/>
          <a:p>
            <a:pPr algn="ctr"/>
            <a:r>
              <a:rPr lang="es-VE" sz="3600" b="1" dirty="0" err="1" smtClean="0">
                <a:solidFill>
                  <a:schemeClr val="accent6">
                    <a:lumMod val="75000"/>
                  </a:schemeClr>
                </a:solidFill>
                <a:effectLst>
                  <a:outerShdw blurRad="38100" dist="38100" dir="2700000" algn="tl">
                    <a:srgbClr val="000000">
                      <a:alpha val="43137"/>
                    </a:srgbClr>
                  </a:outerShdw>
                </a:effectLst>
                <a:latin typeface="Byington" pitchFamily="2" charset="0"/>
              </a:rPr>
              <a:t>Properties</a:t>
            </a:r>
            <a:r>
              <a:rPr lang="es-VE" sz="3600" b="1" dirty="0" smtClean="0">
                <a:solidFill>
                  <a:schemeClr val="accent6">
                    <a:lumMod val="75000"/>
                  </a:schemeClr>
                </a:solidFill>
                <a:effectLst>
                  <a:outerShdw blurRad="38100" dist="38100" dir="2700000" algn="tl">
                    <a:srgbClr val="000000">
                      <a:alpha val="43137"/>
                    </a:srgbClr>
                  </a:outerShdw>
                </a:effectLst>
                <a:latin typeface="Byington" pitchFamily="2" charset="0"/>
              </a:rPr>
              <a:t> and </a:t>
            </a:r>
            <a:r>
              <a:rPr lang="es-VE" sz="3600" b="1" dirty="0" err="1" smtClean="0">
                <a:solidFill>
                  <a:schemeClr val="accent6">
                    <a:lumMod val="75000"/>
                  </a:schemeClr>
                </a:solidFill>
                <a:effectLst>
                  <a:outerShdw blurRad="38100" dist="38100" dir="2700000" algn="tl">
                    <a:srgbClr val="000000">
                      <a:alpha val="43137"/>
                    </a:srgbClr>
                  </a:outerShdw>
                </a:effectLst>
                <a:latin typeface="Byington" pitchFamily="2" charset="0"/>
              </a:rPr>
              <a:t>shapes</a:t>
            </a:r>
            <a:endParaRPr lang="en-US" sz="3600" b="1" dirty="0" smtClean="0">
              <a:solidFill>
                <a:schemeClr val="accent6">
                  <a:lumMod val="75000"/>
                </a:schemeClr>
              </a:solidFill>
              <a:effectLst>
                <a:outerShdw blurRad="38100" dist="38100" dir="2700000" algn="tl">
                  <a:srgbClr val="000000">
                    <a:alpha val="43137"/>
                  </a:srgbClr>
                </a:outerShdw>
              </a:effectLst>
              <a:latin typeface="Byington" pitchFamily="2" charset="0"/>
              <a:cs typeface="Aharoni" pitchFamily="2" charset="-79"/>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 name="Picture 4" descr="http://www.musica.coord.usb.ve/ladim/Cebolla001tr.gif"/>
          <p:cNvPicPr>
            <a:picLocks noChangeAspect="1" noChangeArrowheads="1"/>
          </p:cNvPicPr>
          <p:nvPr/>
        </p:nvPicPr>
        <p:blipFill>
          <a:blip r:embed="rId2" cstate="print"/>
          <a:srcRect/>
          <a:stretch>
            <a:fillRect/>
          </a:stretch>
        </p:blipFill>
        <p:spPr bwMode="auto">
          <a:xfrm>
            <a:off x="179513" y="188641"/>
            <a:ext cx="1645318" cy="1152127"/>
          </a:xfrm>
          <a:prstGeom prst="rect">
            <a:avLst/>
          </a:prstGeom>
          <a:noFill/>
        </p:spPr>
      </p:pic>
      <p:sp>
        <p:nvSpPr>
          <p:cNvPr id="7" name="Rectangle 6"/>
          <p:cNvSpPr/>
          <p:nvPr/>
        </p:nvSpPr>
        <p:spPr>
          <a:xfrm>
            <a:off x="611560" y="1844824"/>
            <a:ext cx="8136904" cy="830997"/>
          </a:xfrm>
          <a:prstGeom prst="rect">
            <a:avLst/>
          </a:prstGeom>
        </p:spPr>
        <p:txBody>
          <a:bodyPr wrap="square">
            <a:spAutoFit/>
          </a:bodyPr>
          <a:lstStyle/>
          <a:p>
            <a:r>
              <a:rPr lang="en-US" sz="2400" b="1" dirty="0" smtClean="0">
                <a:cs typeface="Aharoni" pitchFamily="2" charset="-79"/>
              </a:rPr>
              <a:t>These are the most basic and employed shapes of construction.</a:t>
            </a:r>
            <a:endParaRPr lang="es-VE" sz="2400" b="1" dirty="0">
              <a:cs typeface="Aharoni" pitchFamily="2" charset="-79"/>
            </a:endParaRPr>
          </a:p>
        </p:txBody>
      </p:sp>
      <p:sp>
        <p:nvSpPr>
          <p:cNvPr id="9" name="Rectangle 8"/>
          <p:cNvSpPr/>
          <p:nvPr/>
        </p:nvSpPr>
        <p:spPr>
          <a:xfrm>
            <a:off x="3707904" y="3140968"/>
            <a:ext cx="2304256" cy="461665"/>
          </a:xfrm>
          <a:prstGeom prst="rect">
            <a:avLst/>
          </a:prstGeom>
          <a:noFill/>
        </p:spPr>
        <p:txBody>
          <a:bodyPr wrap="square">
            <a:spAutoFit/>
          </a:bodyPr>
          <a:lstStyle/>
          <a:p>
            <a:r>
              <a:rPr lang="en-US" sz="2400" b="1" dirty="0"/>
              <a:t>P</a:t>
            </a:r>
            <a:r>
              <a:rPr lang="en-US" sz="2400" b="1" dirty="0" smtClean="0"/>
              <a:t>arallelepipeds</a:t>
            </a:r>
            <a:endParaRPr lang="es-VE" sz="2400" b="1" dirty="0"/>
          </a:p>
        </p:txBody>
      </p:sp>
      <p:pic>
        <p:nvPicPr>
          <p:cNvPr id="18436" name="Picture 4" descr="http://t1.gstatic.com/images?q=tbn:ANd9GcQCkY1411XmiR0i2H0eK3JkbEBbua9v--PxXYigP7qdexaYqlRNDw"/>
          <p:cNvPicPr>
            <a:picLocks noChangeAspect="1" noChangeArrowheads="1"/>
          </p:cNvPicPr>
          <p:nvPr/>
        </p:nvPicPr>
        <p:blipFill>
          <a:blip r:embed="rId3" cstate="print"/>
          <a:srcRect/>
          <a:stretch>
            <a:fillRect/>
          </a:stretch>
        </p:blipFill>
        <p:spPr bwMode="auto">
          <a:xfrm>
            <a:off x="6156176" y="2708920"/>
            <a:ext cx="1911102" cy="1592585"/>
          </a:xfrm>
          <a:prstGeom prst="rect">
            <a:avLst/>
          </a:prstGeom>
          <a:noFill/>
        </p:spPr>
      </p:pic>
      <p:sp>
        <p:nvSpPr>
          <p:cNvPr id="13" name="Rectangle 12"/>
          <p:cNvSpPr/>
          <p:nvPr/>
        </p:nvSpPr>
        <p:spPr>
          <a:xfrm>
            <a:off x="2339752" y="260648"/>
            <a:ext cx="4777663" cy="1200329"/>
          </a:xfrm>
          <a:prstGeom prst="rect">
            <a:avLst/>
          </a:prstGeom>
        </p:spPr>
        <p:txBody>
          <a:bodyPr wrap="square">
            <a:spAutoFit/>
          </a:bodyPr>
          <a:lstStyle/>
          <a:p>
            <a:pPr algn="ctr"/>
            <a:r>
              <a:rPr lang="en-US" sz="3600" b="1" dirty="0" smtClean="0">
                <a:solidFill>
                  <a:schemeClr val="accent6">
                    <a:lumMod val="75000"/>
                  </a:schemeClr>
                </a:solidFill>
                <a:effectLst>
                  <a:outerShdw blurRad="38100" dist="38100" dir="2700000" algn="tl">
                    <a:srgbClr val="000000">
                      <a:alpha val="43137"/>
                    </a:srgbClr>
                  </a:outerShdw>
                </a:effectLst>
                <a:latin typeface="Byington" pitchFamily="2" charset="0"/>
                <a:cs typeface="Aharoni" pitchFamily="2" charset="-79"/>
              </a:rPr>
              <a:t>Square, cube and parallelepipeds</a:t>
            </a:r>
          </a:p>
        </p:txBody>
      </p:sp>
      <p:sp>
        <p:nvSpPr>
          <p:cNvPr id="14" name="Rectangle 13"/>
          <p:cNvSpPr/>
          <p:nvPr/>
        </p:nvSpPr>
        <p:spPr>
          <a:xfrm>
            <a:off x="2987824" y="5085184"/>
            <a:ext cx="3996952" cy="830997"/>
          </a:xfrm>
          <a:prstGeom prst="rect">
            <a:avLst/>
          </a:prstGeom>
        </p:spPr>
        <p:txBody>
          <a:bodyPr wrap="square">
            <a:spAutoFit/>
          </a:bodyPr>
          <a:lstStyle/>
          <a:p>
            <a:r>
              <a:rPr lang="en-US" sz="2400" b="1" dirty="0" smtClean="0"/>
              <a:t>Beams and columns usually </a:t>
            </a:r>
          </a:p>
          <a:p>
            <a:r>
              <a:rPr lang="en-US" sz="2400" b="1" dirty="0" smtClean="0"/>
              <a:t>come in these shapes.</a:t>
            </a:r>
            <a:endParaRPr lang="es-VE" sz="2400" b="1" dirty="0"/>
          </a:p>
        </p:txBody>
      </p:sp>
      <p:pic>
        <p:nvPicPr>
          <p:cNvPr id="18438" name="Picture 6" descr="http://www.laexpo.com.ar/media/files/ficha/2010/12/30/115713/columnas-cuadradas-02.jpg"/>
          <p:cNvPicPr>
            <a:picLocks noChangeAspect="1" noChangeArrowheads="1"/>
          </p:cNvPicPr>
          <p:nvPr/>
        </p:nvPicPr>
        <p:blipFill>
          <a:blip r:embed="rId4" cstate="print"/>
          <a:srcRect/>
          <a:stretch>
            <a:fillRect/>
          </a:stretch>
        </p:blipFill>
        <p:spPr bwMode="auto">
          <a:xfrm>
            <a:off x="395536" y="4149080"/>
            <a:ext cx="2415212" cy="1968468"/>
          </a:xfrm>
          <a:prstGeom prst="rect">
            <a:avLst/>
          </a:prstGeom>
          <a:noFill/>
        </p:spPr>
      </p:pic>
      <p:pic>
        <p:nvPicPr>
          <p:cNvPr id="18440" name="Picture 8" descr="http://t2.gstatic.com/images?q=tbn:ANd9GcTWs47pc8gpVOTgGgdIkgJEE-x_-_4vkNCKnViIrEO9rdjBPEdGtuqAhq4qCA"/>
          <p:cNvPicPr>
            <a:picLocks noChangeAspect="1" noChangeArrowheads="1"/>
          </p:cNvPicPr>
          <p:nvPr/>
        </p:nvPicPr>
        <p:blipFill>
          <a:blip r:embed="rId5" cstate="print"/>
          <a:srcRect/>
          <a:stretch>
            <a:fillRect/>
          </a:stretch>
        </p:blipFill>
        <p:spPr bwMode="auto">
          <a:xfrm>
            <a:off x="6948264" y="332656"/>
            <a:ext cx="1313363" cy="983755"/>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355976" y="2060848"/>
            <a:ext cx="4536504" cy="1200329"/>
          </a:xfrm>
          <a:prstGeom prst="rect">
            <a:avLst/>
          </a:prstGeom>
        </p:spPr>
        <p:txBody>
          <a:bodyPr wrap="square">
            <a:spAutoFit/>
          </a:bodyPr>
          <a:lstStyle/>
          <a:p>
            <a:r>
              <a:rPr lang="en-US" sz="2400" b="1" dirty="0" smtClean="0"/>
              <a:t>Materials such as bricks, concrete and wood can be shaped in these </a:t>
            </a:r>
          </a:p>
          <a:p>
            <a:r>
              <a:rPr lang="en-US" sz="2400" b="1" dirty="0" smtClean="0"/>
              <a:t>forms for construction.</a:t>
            </a:r>
            <a:endParaRPr lang="es-VE" sz="2400" b="1" dirty="0"/>
          </a:p>
        </p:txBody>
      </p:sp>
      <p:pic>
        <p:nvPicPr>
          <p:cNvPr id="5" name="Picture 4" descr="http://www.musica.coord.usb.ve/ladim/Cebolla001tr.gif"/>
          <p:cNvPicPr>
            <a:picLocks noChangeAspect="1" noChangeArrowheads="1"/>
          </p:cNvPicPr>
          <p:nvPr/>
        </p:nvPicPr>
        <p:blipFill>
          <a:blip r:embed="rId2" cstate="print"/>
          <a:srcRect/>
          <a:stretch>
            <a:fillRect/>
          </a:stretch>
        </p:blipFill>
        <p:spPr bwMode="auto">
          <a:xfrm>
            <a:off x="179513" y="188641"/>
            <a:ext cx="1645318" cy="1152127"/>
          </a:xfrm>
          <a:prstGeom prst="rect">
            <a:avLst/>
          </a:prstGeom>
          <a:noFill/>
        </p:spPr>
      </p:pic>
      <p:sp>
        <p:nvSpPr>
          <p:cNvPr id="6" name="Rectangle 5"/>
          <p:cNvSpPr/>
          <p:nvPr/>
        </p:nvSpPr>
        <p:spPr>
          <a:xfrm>
            <a:off x="2339752" y="260648"/>
            <a:ext cx="4777663" cy="1200329"/>
          </a:xfrm>
          <a:prstGeom prst="rect">
            <a:avLst/>
          </a:prstGeom>
        </p:spPr>
        <p:txBody>
          <a:bodyPr wrap="square">
            <a:spAutoFit/>
          </a:bodyPr>
          <a:lstStyle/>
          <a:p>
            <a:pPr algn="ctr"/>
            <a:r>
              <a:rPr lang="en-US" sz="3600" b="1" dirty="0" smtClean="0">
                <a:solidFill>
                  <a:schemeClr val="accent6">
                    <a:lumMod val="75000"/>
                  </a:schemeClr>
                </a:solidFill>
                <a:effectLst>
                  <a:outerShdw blurRad="38100" dist="38100" dir="2700000" algn="tl">
                    <a:srgbClr val="000000">
                      <a:alpha val="43137"/>
                    </a:srgbClr>
                  </a:outerShdw>
                </a:effectLst>
                <a:latin typeface="Byington" pitchFamily="2" charset="0"/>
                <a:cs typeface="Aharoni" pitchFamily="2" charset="-79"/>
              </a:rPr>
              <a:t>Square, cube and parallelepipeds</a:t>
            </a:r>
          </a:p>
        </p:txBody>
      </p:sp>
      <p:pic>
        <p:nvPicPr>
          <p:cNvPr id="24578" name="Picture 2" descr="Fire Bricks"/>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683568" y="1844824"/>
            <a:ext cx="1296144" cy="1555373"/>
          </a:xfrm>
          <a:prstGeom prst="rect">
            <a:avLst/>
          </a:prstGeom>
          <a:noFill/>
        </p:spPr>
      </p:pic>
      <p:pic>
        <p:nvPicPr>
          <p:cNvPr id="24580" name="Picture 4" descr="http://www.austinhealeywood.com/images/wood_002.jpg"/>
          <p:cNvPicPr>
            <a:picLocks noChangeAspect="1" noChangeArrowheads="1"/>
          </p:cNvPicPr>
          <p:nvPr/>
        </p:nvPicPr>
        <p:blipFill>
          <a:blip r:embed="rId4" cstate="print"/>
          <a:srcRect/>
          <a:stretch>
            <a:fillRect/>
          </a:stretch>
        </p:blipFill>
        <p:spPr bwMode="auto">
          <a:xfrm>
            <a:off x="2339752" y="2060848"/>
            <a:ext cx="1630828" cy="1223121"/>
          </a:xfrm>
          <a:prstGeom prst="rect">
            <a:avLst/>
          </a:prstGeom>
          <a:noFill/>
        </p:spPr>
      </p:pic>
      <p:sp>
        <p:nvSpPr>
          <p:cNvPr id="10" name="Rectangle 9"/>
          <p:cNvSpPr/>
          <p:nvPr/>
        </p:nvSpPr>
        <p:spPr>
          <a:xfrm>
            <a:off x="539552" y="3789040"/>
            <a:ext cx="5400600" cy="1200329"/>
          </a:xfrm>
          <a:prstGeom prst="rect">
            <a:avLst/>
          </a:prstGeom>
        </p:spPr>
        <p:txBody>
          <a:bodyPr wrap="square">
            <a:spAutoFit/>
          </a:bodyPr>
          <a:lstStyle/>
          <a:p>
            <a:r>
              <a:rPr lang="en-US" sz="2400" b="1" dirty="0" smtClean="0"/>
              <a:t>Indoors, we can also find these figures in interior designs such as closets, doors, windows and shelves.</a:t>
            </a:r>
          </a:p>
        </p:txBody>
      </p:sp>
      <p:pic>
        <p:nvPicPr>
          <p:cNvPr id="24582" name="Picture 6" descr="http://t2.gstatic.com/images?q=tbn:ANd9GcS5GDas8gsAK0askDmkJ_TCqu_VvvjFmC40A-Z6z_1_4luv_H_J"/>
          <p:cNvPicPr>
            <a:picLocks noChangeAspect="1" noChangeArrowheads="1"/>
          </p:cNvPicPr>
          <p:nvPr/>
        </p:nvPicPr>
        <p:blipFill>
          <a:blip r:embed="rId5" cstate="print"/>
          <a:srcRect/>
          <a:stretch>
            <a:fillRect/>
          </a:stretch>
        </p:blipFill>
        <p:spPr bwMode="auto">
          <a:xfrm>
            <a:off x="6300192" y="3501008"/>
            <a:ext cx="1368151" cy="1826553"/>
          </a:xfrm>
          <a:prstGeom prst="rect">
            <a:avLst/>
          </a:prstGeom>
          <a:noFill/>
        </p:spPr>
      </p:pic>
      <p:sp>
        <p:nvSpPr>
          <p:cNvPr id="12" name="Rectangle 11"/>
          <p:cNvSpPr/>
          <p:nvPr/>
        </p:nvSpPr>
        <p:spPr>
          <a:xfrm>
            <a:off x="3851920" y="5517232"/>
            <a:ext cx="4572000" cy="830997"/>
          </a:xfrm>
          <a:prstGeom prst="rect">
            <a:avLst/>
          </a:prstGeom>
        </p:spPr>
        <p:txBody>
          <a:bodyPr>
            <a:spAutoFit/>
          </a:bodyPr>
          <a:lstStyle/>
          <a:p>
            <a:r>
              <a:rPr lang="en-US" sz="2400" b="1" dirty="0" smtClean="0"/>
              <a:t>Squares and cubes can form the volume of spaces like parks.</a:t>
            </a:r>
            <a:endParaRPr lang="es-VE" sz="2400" b="1" dirty="0"/>
          </a:p>
        </p:txBody>
      </p:sp>
      <p:pic>
        <p:nvPicPr>
          <p:cNvPr id="24584" name="Picture 8" descr="http://www.terra.com.pe/addon/img/buenas-noticias/98ec7aareasverdescallao627p.jpg"/>
          <p:cNvPicPr>
            <a:picLocks noChangeAspect="1" noChangeArrowheads="1"/>
          </p:cNvPicPr>
          <p:nvPr/>
        </p:nvPicPr>
        <p:blipFill>
          <a:blip r:embed="rId6" cstate="print"/>
          <a:srcRect/>
          <a:stretch>
            <a:fillRect/>
          </a:stretch>
        </p:blipFill>
        <p:spPr bwMode="auto">
          <a:xfrm>
            <a:off x="1103647" y="5229200"/>
            <a:ext cx="2281520" cy="1335435"/>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4" descr="http://www.musica.coord.usb.ve/ladim/Cebolla001tr.gif"/>
          <p:cNvPicPr>
            <a:picLocks noChangeAspect="1" noChangeArrowheads="1"/>
          </p:cNvPicPr>
          <p:nvPr/>
        </p:nvPicPr>
        <p:blipFill>
          <a:blip r:embed="rId2" cstate="print"/>
          <a:srcRect/>
          <a:stretch>
            <a:fillRect/>
          </a:stretch>
        </p:blipFill>
        <p:spPr bwMode="auto">
          <a:xfrm>
            <a:off x="179513" y="188641"/>
            <a:ext cx="1645318" cy="1152127"/>
          </a:xfrm>
          <a:prstGeom prst="rect">
            <a:avLst/>
          </a:prstGeom>
          <a:noFill/>
        </p:spPr>
      </p:pic>
      <p:sp>
        <p:nvSpPr>
          <p:cNvPr id="5" name="Rectangle 4"/>
          <p:cNvSpPr/>
          <p:nvPr/>
        </p:nvSpPr>
        <p:spPr>
          <a:xfrm>
            <a:off x="1835696" y="548680"/>
            <a:ext cx="6912768" cy="1015663"/>
          </a:xfrm>
          <a:prstGeom prst="rect">
            <a:avLst/>
          </a:prstGeom>
          <a:noFill/>
          <a:ln>
            <a:noFill/>
          </a:ln>
        </p:spPr>
        <p:txBody>
          <a:bodyPr wrap="square" lIns="91440" tIns="45720" rIns="91440" bIns="45720">
            <a:spAutoFit/>
          </a:bodyPr>
          <a:lstStyle/>
          <a:p>
            <a:pPr algn="ctr"/>
            <a:r>
              <a:rPr lang="en-US" sz="3200" b="1" dirty="0" smtClean="0">
                <a:solidFill>
                  <a:schemeClr val="accent6">
                    <a:lumMod val="75000"/>
                  </a:schemeClr>
                </a:solidFill>
                <a:effectLst>
                  <a:outerShdw blurRad="38100" dist="38100" dir="2700000" algn="tl">
                    <a:srgbClr val="000000">
                      <a:alpha val="43137"/>
                    </a:srgbClr>
                  </a:outerShdw>
                </a:effectLst>
                <a:latin typeface="Orlando" pitchFamily="2" charset="0"/>
                <a:cs typeface="Aharoni" pitchFamily="2" charset="-79"/>
              </a:rPr>
              <a:t>Circles, cylinders, spheres and arches.</a:t>
            </a:r>
          </a:p>
          <a:p>
            <a:pPr algn="ctr"/>
            <a:r>
              <a:rPr lang="en-US" sz="2800" b="1" cap="none" spc="0" dirty="0" smtClean="0">
                <a:ln w="1905">
                  <a:solidFill>
                    <a:schemeClr val="tx1">
                      <a:lumMod val="65000"/>
                      <a:lumOff val="35000"/>
                    </a:schemeClr>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glow rad="228600">
                    <a:schemeClr val="accent6">
                      <a:satMod val="175000"/>
                      <a:alpha val="40000"/>
                    </a:schemeClr>
                  </a:glow>
                  <a:innerShdw blurRad="69850" dist="43180" dir="5400000">
                    <a:srgbClr val="000000">
                      <a:alpha val="65000"/>
                    </a:srgbClr>
                  </a:innerShdw>
                  <a:reflection blurRad="6350" stA="60000" endA="900" endPos="58000" dir="5400000" sy="-100000" algn="bl" rotWithShape="0"/>
                </a:effectLst>
                <a:latin typeface="Byington" pitchFamily="2" charset="0"/>
              </a:rPr>
              <a:t> </a:t>
            </a:r>
            <a:endParaRPr lang="en-US" sz="2800" b="1" cap="none" spc="0" dirty="0">
              <a:ln w="1905">
                <a:solidFill>
                  <a:schemeClr val="tx1">
                    <a:lumMod val="65000"/>
                    <a:lumOff val="35000"/>
                  </a:schemeClr>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glow rad="228600">
                  <a:schemeClr val="accent6">
                    <a:satMod val="175000"/>
                    <a:alpha val="40000"/>
                  </a:schemeClr>
                </a:glow>
                <a:innerShdw blurRad="69850" dist="43180" dir="5400000">
                  <a:srgbClr val="000000">
                    <a:alpha val="65000"/>
                  </a:srgbClr>
                </a:innerShdw>
                <a:reflection blurRad="6350" stA="60000" endA="900" endPos="58000" dir="5400000" sy="-100000" algn="bl" rotWithShape="0"/>
              </a:effectLst>
              <a:latin typeface="Byington" pitchFamily="2" charset="0"/>
            </a:endParaRPr>
          </a:p>
        </p:txBody>
      </p:sp>
      <p:sp>
        <p:nvSpPr>
          <p:cNvPr id="6" name="Rectangle 5"/>
          <p:cNvSpPr/>
          <p:nvPr/>
        </p:nvSpPr>
        <p:spPr>
          <a:xfrm>
            <a:off x="899592" y="1772816"/>
            <a:ext cx="7200800" cy="3970318"/>
          </a:xfrm>
          <a:prstGeom prst="rect">
            <a:avLst/>
          </a:prstGeom>
        </p:spPr>
        <p:txBody>
          <a:bodyPr wrap="square">
            <a:spAutoFit/>
          </a:bodyPr>
          <a:lstStyle/>
          <a:p>
            <a:pPr algn="just">
              <a:lnSpc>
                <a:spcPct val="150000"/>
              </a:lnSpc>
            </a:pPr>
            <a:r>
              <a:rPr lang="en-US" sz="2800" dirty="0" smtClean="0">
                <a:latin typeface="+mj-lt"/>
              </a:rPr>
              <a:t>· Circles represent continuity.</a:t>
            </a:r>
          </a:p>
          <a:p>
            <a:pPr algn="just">
              <a:lnSpc>
                <a:spcPct val="150000"/>
              </a:lnSpc>
            </a:pPr>
            <a:r>
              <a:rPr lang="en-US" sz="2800" dirty="0" smtClean="0">
                <a:latin typeface="+mj-lt"/>
              </a:rPr>
              <a:t>· We can appreciate circles in cylindrical beams and columns. On the other hand, we can also find circles in tunnels entrances, and piazzas with this shape. Arches can be found in structural systems of trusses</a:t>
            </a:r>
            <a:r>
              <a:rPr lang="en-US" dirty="0" smtClean="0">
                <a:latin typeface="Byington" pitchFamily="2" charset="0"/>
              </a:rPr>
              <a: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4" descr="http://www.musica.coord.usb.ve/ladim/Cebolla001tr.gif"/>
          <p:cNvPicPr>
            <a:picLocks noChangeAspect="1" noChangeArrowheads="1"/>
          </p:cNvPicPr>
          <p:nvPr/>
        </p:nvPicPr>
        <p:blipFill>
          <a:blip r:embed="rId2" cstate="print"/>
          <a:srcRect/>
          <a:stretch>
            <a:fillRect/>
          </a:stretch>
        </p:blipFill>
        <p:spPr bwMode="auto">
          <a:xfrm>
            <a:off x="179513" y="188641"/>
            <a:ext cx="1645318" cy="1152127"/>
          </a:xfrm>
          <a:prstGeom prst="rect">
            <a:avLst/>
          </a:prstGeom>
          <a:noFill/>
        </p:spPr>
      </p:pic>
      <p:sp>
        <p:nvSpPr>
          <p:cNvPr id="5" name="Rectangle 4"/>
          <p:cNvSpPr/>
          <p:nvPr/>
        </p:nvSpPr>
        <p:spPr>
          <a:xfrm>
            <a:off x="1691680" y="404664"/>
            <a:ext cx="7255512" cy="646331"/>
          </a:xfrm>
          <a:prstGeom prst="rect">
            <a:avLst/>
          </a:prstGeom>
        </p:spPr>
        <p:txBody>
          <a:bodyPr wrap="none">
            <a:spAutoFit/>
          </a:bodyPr>
          <a:lstStyle/>
          <a:p>
            <a:pPr algn="ctr"/>
            <a:r>
              <a:rPr lang="en-US" sz="3600" b="1" dirty="0" smtClean="0">
                <a:solidFill>
                  <a:schemeClr val="accent6">
                    <a:lumMod val="75000"/>
                  </a:schemeClr>
                </a:solidFill>
                <a:effectLst>
                  <a:outerShdw blurRad="38100" dist="38100" dir="2700000" algn="tl">
                    <a:srgbClr val="000000">
                      <a:alpha val="43137"/>
                    </a:srgbClr>
                  </a:outerShdw>
                </a:effectLst>
                <a:latin typeface="Orlando" pitchFamily="2" charset="0"/>
                <a:cs typeface="Aharoni" pitchFamily="2" charset="-79"/>
              </a:rPr>
              <a:t>Circles, cylinders, spheres and arches.</a:t>
            </a:r>
          </a:p>
        </p:txBody>
      </p:sp>
      <p:sp>
        <p:nvSpPr>
          <p:cNvPr id="16385" name="Rectangle 1"/>
          <p:cNvSpPr>
            <a:spLocks noChangeArrowheads="1"/>
          </p:cNvSpPr>
          <p:nvPr/>
        </p:nvSpPr>
        <p:spPr bwMode="auto">
          <a:xfrm>
            <a:off x="323528" y="1556792"/>
            <a:ext cx="8064896"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Byington" pitchFamily="2" charset="0"/>
                <a:ea typeface="Calibri" pitchFamily="34" charset="0"/>
                <a:cs typeface="Times New Roman" pitchFamily="18" charset="0"/>
              </a:rPr>
              <a:t>· There is a famous arch construction, which is actually a porch: The Triumphal Arch.</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s-VE" sz="2400" b="0" i="0" u="none" strike="noStrike" cap="none" normalizeH="0" baseline="0" dirty="0" smtClean="0">
              <a:ln>
                <a:noFill/>
              </a:ln>
              <a:solidFill>
                <a:schemeClr val="tx1"/>
              </a:solidFill>
              <a:effectLst/>
              <a:latin typeface="Byington" pitchFamily="2"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Byington" pitchFamily="2" charset="0"/>
                <a:ea typeface="Calibri" pitchFamily="34" charset="0"/>
                <a:cs typeface="Times New Roman" pitchFamily="18" charset="0"/>
              </a:rPr>
              <a:t>· The semi-spheres create important structural systems such as paraboloids and domes.</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s-VE" sz="2400" b="0" i="0" u="none" strike="noStrike" cap="none" normalizeH="0" baseline="0" dirty="0" smtClean="0">
              <a:ln>
                <a:noFill/>
              </a:ln>
              <a:solidFill>
                <a:schemeClr val="tx1"/>
              </a:solidFill>
              <a:effectLst/>
              <a:latin typeface="Byington" pitchFamily="2"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Byington" pitchFamily="2" charset="0"/>
                <a:ea typeface="Calibri" pitchFamily="34" charset="0"/>
                <a:cs typeface="Times New Roman" pitchFamily="18" charset="0"/>
              </a:rPr>
              <a:t>· Dome is a representative structure that symbolizes religion.</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s-VE" sz="2400" b="0" i="0" u="none" strike="noStrike" cap="none" normalizeH="0" baseline="0" dirty="0" smtClean="0">
              <a:ln>
                <a:noFill/>
              </a:ln>
              <a:solidFill>
                <a:schemeClr val="tx1"/>
              </a:solidFill>
              <a:effectLst/>
              <a:latin typeface="Byington" pitchFamily="2"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Byington" pitchFamily="2" charset="0"/>
                <a:ea typeface="Calibri" pitchFamily="34" charset="0"/>
                <a:cs typeface="Times New Roman" pitchFamily="18" charset="0"/>
              </a:rPr>
              <a:t>· Circle is commonly found in staircases.</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s-VE" sz="2400" b="0" i="0" u="none" strike="noStrike" cap="none" normalizeH="0" baseline="0" dirty="0" smtClean="0">
              <a:ln>
                <a:noFill/>
              </a:ln>
              <a:solidFill>
                <a:schemeClr val="tx1"/>
              </a:solidFill>
              <a:effectLst/>
              <a:latin typeface="Byington" pitchFamily="2"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Byington" pitchFamily="2" charset="0"/>
                <a:ea typeface="Calibri" pitchFamily="34" charset="0"/>
                <a:cs typeface="Times New Roman" pitchFamily="18" charset="0"/>
              </a:rPr>
              <a:t>· Bridges forms are usually circles or spheres. </a:t>
            </a:r>
            <a:endParaRPr kumimoji="0" lang="en-US" sz="2400" b="0" i="0" u="none" strike="noStrike" cap="none" normalizeH="0" baseline="0" dirty="0" smtClean="0">
              <a:ln>
                <a:noFill/>
              </a:ln>
              <a:solidFill>
                <a:schemeClr val="tx1"/>
              </a:solidFill>
              <a:effectLst/>
              <a:latin typeface="Byington" pitchFamily="2" charset="0"/>
              <a:cs typeface="Arial" pitchFamily="34" charset="0"/>
            </a:endParaRPr>
          </a:p>
        </p:txBody>
      </p:sp>
      <p:pic>
        <p:nvPicPr>
          <p:cNvPr id="7" name="Picture 15" descr="a222"/>
          <p:cNvPicPr>
            <a:picLocks noChangeAspect="1" noChangeArrowheads="1"/>
          </p:cNvPicPr>
          <p:nvPr/>
        </p:nvPicPr>
        <p:blipFill>
          <a:blip r:embed="rId3" cstate="print">
            <a:clrChange>
              <a:clrFrom>
                <a:srgbClr val="3A9D5D"/>
              </a:clrFrom>
              <a:clrTo>
                <a:srgbClr val="3A9D5D">
                  <a:alpha val="0"/>
                </a:srgbClr>
              </a:clrTo>
            </a:clrChange>
          </a:blip>
          <a:srcRect/>
          <a:stretch>
            <a:fillRect/>
          </a:stretch>
        </p:blipFill>
        <p:spPr bwMode="auto">
          <a:xfrm>
            <a:off x="7249344" y="5151791"/>
            <a:ext cx="1894656" cy="1706209"/>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4" descr="http://www.musica.coord.usb.ve/ladim/Cebolla001tr.gif"/>
          <p:cNvPicPr>
            <a:picLocks noChangeAspect="1" noChangeArrowheads="1"/>
          </p:cNvPicPr>
          <p:nvPr/>
        </p:nvPicPr>
        <p:blipFill>
          <a:blip r:embed="rId2" cstate="print"/>
          <a:srcRect/>
          <a:stretch>
            <a:fillRect/>
          </a:stretch>
        </p:blipFill>
        <p:spPr bwMode="auto">
          <a:xfrm>
            <a:off x="611560" y="260648"/>
            <a:ext cx="1645318" cy="1152127"/>
          </a:xfrm>
          <a:prstGeom prst="rect">
            <a:avLst/>
          </a:prstGeom>
          <a:noFill/>
        </p:spPr>
      </p:pic>
      <p:sp>
        <p:nvSpPr>
          <p:cNvPr id="5" name="Rectangle 4"/>
          <p:cNvSpPr/>
          <p:nvPr/>
        </p:nvSpPr>
        <p:spPr>
          <a:xfrm>
            <a:off x="2325402" y="404664"/>
            <a:ext cx="5844036" cy="646331"/>
          </a:xfrm>
          <a:prstGeom prst="rect">
            <a:avLst/>
          </a:prstGeom>
        </p:spPr>
        <p:txBody>
          <a:bodyPr wrap="none">
            <a:spAutoFit/>
          </a:bodyPr>
          <a:lstStyle/>
          <a:p>
            <a:pPr algn="ctr"/>
            <a:r>
              <a:rPr lang="es-VE" sz="3600" b="1" dirty="0" err="1">
                <a:solidFill>
                  <a:schemeClr val="accent6">
                    <a:lumMod val="75000"/>
                  </a:schemeClr>
                </a:solidFill>
                <a:effectLst>
                  <a:outerShdw blurRad="38100" dist="38100" dir="2700000" algn="tl">
                    <a:srgbClr val="000000">
                      <a:alpha val="43137"/>
                    </a:srgbClr>
                  </a:outerShdw>
                </a:effectLst>
                <a:latin typeface="Byington" pitchFamily="2" charset="0"/>
              </a:rPr>
              <a:t>Triangles</a:t>
            </a:r>
            <a:r>
              <a:rPr lang="es-VE" sz="3600" b="1" dirty="0">
                <a:solidFill>
                  <a:schemeClr val="accent6">
                    <a:lumMod val="75000"/>
                  </a:schemeClr>
                </a:solidFill>
                <a:effectLst>
                  <a:outerShdw blurRad="38100" dist="38100" dir="2700000" algn="tl">
                    <a:srgbClr val="000000">
                      <a:alpha val="43137"/>
                    </a:srgbClr>
                  </a:outerShdw>
                </a:effectLst>
                <a:latin typeface="Byington" pitchFamily="2" charset="0"/>
              </a:rPr>
              <a:t> and </a:t>
            </a:r>
            <a:r>
              <a:rPr lang="es-VE" sz="3600" b="1" dirty="0" err="1">
                <a:solidFill>
                  <a:schemeClr val="accent6">
                    <a:lumMod val="75000"/>
                  </a:schemeClr>
                </a:solidFill>
                <a:effectLst>
                  <a:outerShdw blurRad="38100" dist="38100" dir="2700000" algn="tl">
                    <a:srgbClr val="000000">
                      <a:alpha val="43137"/>
                    </a:srgbClr>
                  </a:outerShdw>
                </a:effectLst>
                <a:latin typeface="Byington" pitchFamily="2" charset="0"/>
              </a:rPr>
              <a:t>pyramids</a:t>
            </a:r>
            <a:r>
              <a:rPr lang="en-US" sz="3600" b="1" dirty="0" smtClean="0">
                <a:solidFill>
                  <a:schemeClr val="accent6">
                    <a:lumMod val="75000"/>
                  </a:schemeClr>
                </a:solidFill>
                <a:effectLst>
                  <a:outerShdw blurRad="38100" dist="38100" dir="2700000" algn="tl">
                    <a:srgbClr val="000000">
                      <a:alpha val="43137"/>
                    </a:srgbClr>
                  </a:outerShdw>
                </a:effectLst>
                <a:latin typeface="Byington" pitchFamily="2" charset="0"/>
                <a:cs typeface="Aharoni" pitchFamily="2" charset="-79"/>
              </a:rPr>
              <a:t>.</a:t>
            </a:r>
          </a:p>
        </p:txBody>
      </p:sp>
      <p:pic>
        <p:nvPicPr>
          <p:cNvPr id="15362" name="Picture 2" descr="http://www.stgeorged.det.nsw.edu.au/support/curriculum/ict/gymeabay07/clip_image001_057.gif"/>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971600" y="1628800"/>
            <a:ext cx="2199258" cy="2232248"/>
          </a:xfrm>
          <a:prstGeom prst="rect">
            <a:avLst/>
          </a:prstGeom>
          <a:noFill/>
        </p:spPr>
      </p:pic>
      <p:cxnSp>
        <p:nvCxnSpPr>
          <p:cNvPr id="8" name="Straight Arrow Connector 7"/>
          <p:cNvCxnSpPr/>
          <p:nvPr/>
        </p:nvCxnSpPr>
        <p:spPr>
          <a:xfrm>
            <a:off x="2339752" y="2348880"/>
            <a:ext cx="2088232" cy="504056"/>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sp>
        <p:nvSpPr>
          <p:cNvPr id="15364" name="AutoShape 4" descr="data:image/jpeg;base64,/9j/4AAQSkZJRgABAQAAAQABAAD/2wCEAAkGBhAQEBAUDxQUEBQVEBQPDxAUDxQPFBQPFBQVFBQUFBQXHCYeFxkkGRQUHy8gIycpLCwsFR4xNTAqNSYrLCkBCQoKDgwOFQ8PGCkcHBwpKSkpKSkpLCwpKSkpKSkpKSkpKSwsKSwpKSkpKSwpLCwsKSkpKSopKTUpKSosLCkpKf/AABEIAMIBAwMBIgACEQEDEQH/xAAcAAABBQEBAQAAAAAAAAAAAAACAAEDBAUHBgj/xABGEAABBAACBAsDCQYFBQEAAAABAAIDEQQhBQYSMQcyQVFhcXKBkaGxEyLBIzNCQ1KCkrLRFFNiouHwFYPC0vE0RGNzkyT/xAAaAQEBAQEBAQEAAAAAAAAAAAAAAQIDBAUG/8QAKBEBAAIBAwMDBAMBAAAAAAAAAAECEQMEMRIhQRNCUTIzYXEUIoFS/9oADAMBAAIRAxEAPwDmrWqVrUmNUgavvxD58yYNToqSpaZyFPSekqUUySek9IBSRUlSAUk6VKBqTUiSQDSSKk1IGpMipKkApIk1IGpJPSVIoaST0lSgZMipKkAJUipNSAUJCkpMQi5QkKNzVOQgc1ZmFV9lJS7KSx0rlda1HSQCJehyyGkkVJUqhqSRUlSgFJFSVKAUqRUlSAUqRUmpA1JiEVJUgGkqRUlSgGkyOk1IoaSpElSAaTUipKkA0lSKkqQDSKSItNOBByNEUaIsZHoRRssgc5A8V0zW7VX9owrJoh8rFGA4AfORAbu0OToy5lx1NWKWrE+XSterOHLqTUpC1NS6sI6SR0mpURkICFMQhISYVBspKSklnDS4AnpFSVLq4hpKkVJUiBpPSek9IZDSVIqSpQDSVIqSpQBSVI6SpDIKSpFSVIZDSVIqSpFyFNSKkqQyGkqRUmQyGkqRUlSAaSRJlFyn0fHcsY/jHqu56KPybR0Li2gI9rER9drsui+IF8veT/aIenRc54QdVv2eX20QqKQ5gDJkhzI6jvHeF44hfQGkMAyeJ8cotrm0fgR0g59y4jp3Qz8JM+KTkNtdyOYdzh/fIV22ut1R0zzCatMf2hlkJqRkJiF73AFISFIQhIRUdJIqSUwLlJUipKl0cg0npPSVIBpPSKk9KAKSpHSVKAKSpTw4V7zTGueeZrS70WpBqfjn7oJAOd4EQ/nIWLXrXmYhqKzPhiUlS9Zh+DjGO4xiZ1ybZ/kBWnhuCtx+cn/BCT5vcPRcZ3WlHubjRvPh4CkqXSXcHWDj+emf3yRReVFRHV/QzOM97+qR7/NrQFyne6f5b9CznVJUvfyYfQzd0Uj/ALzx6vCgfJoscXCE9qZ4/wBaz/Op8SehPy8PSal7V+L0dyYJv/3k/VRGbRx34Qjs4iT4lP51PiT0J+Xj6SpesdhtFu+hiIulsjH/AJlXk1ewj/mcVsnkbNEWfztseS6RvNOfwk6NnmqSpbeI1SxLRtMaJ2/aheJR4D3vJY7mEEgggjeCKI6wvRW9bfTOXOYmOQUlSKkqW2WvqpHc98wXT9DY23yxlpGwWjauw7abfcuc6oxfKE3yUR03l6Lo2jGVmvjbq2dSXt0YxVfxk0jTGY8xtAPbX0SfeN8lBZGvGroxUFtHyjM4zuscrT0H1W4MQzaDSRtEWG8pA5lO6qN7qz6l5q2ms5h2mIntL58kjIJByINEHIgoCF7zhB1aDT+0wi2OoSgbgTuf1HcenrXhiF9zS1I1KxMPDevTOEdIaUhCal2YR0kjpJUWgE9L1GC4PcY+toMiH8b7P4W2tvB8G0QI9rK9/KQxojHibPouF91pV85/S10rz4c82VbwmiZ5vmo5JOyxzvMZLrOB1XwkGcUTQ77bvlXV9+wO4LUDeck9F5eAyXkvv/8AmrrG3+Zcrw2oONfxmsh/9kjQfwiz5LYwvBj+9mJ6I4j+Z5HovZ4jSmHi4z2tPMMz4NWVidc2DKNjndLjsDwzK8tt5qz5w7Ro0jwgwvB7g21tMfJ0vmI/lYB6rXw2reEizbDC2uX2QcfF+0vM4vW6d24iMfwjPxNrGxWlXPPvvc7tOJ9V57at7czMukViOIdDm0vhohRlaP4Wm/Jiy8RrlA3iRuf0mmD4leBl0kAqUulelc2nucTrzMeIGMHVtnzy8lj4vWWd97Ur65g7ZHgKXlX6VULtIK4lJbUmNWdjNOhh2R7zuYKkcSSqwwLTdXZ3mzee9MJlbk0845NAv6RskD9VGNMPcbyDRvNb/wBFGNCAgDaIAzIyN9ZQu0XI2y0hxv3RxQ0fqhmFhmOk5Tv3NoeJUn7cee+c15ALPlD27W0CBlb64x5h0f2VJHIN3RYb8XHzUVdGOdzZHijlRf4h/U3lapOO1edDcXc/QE+wB8B8SmVw0cPpOiCxxYeQglp8lq/4/wC0FYpjcSN2073ZQOiVufja8uAd4y5zynoCdsjhuNZbvojrW4tMTmGZh6CXQscueEeXHeYH02Qdk8WTuo9CyHxkEgggg0QRRB5iE8OM3cmfunnPOFrOxjZxWIvaAps4FvHMHj6beneOncvoaO8mO13nvo54X9WgY49qtq5GM5s3mvLM9y99gV5DV+H3G817VdOf6r1mDO5eXVnNpl2pGIhoDBsc9jyPebeznlmC05cuRV1VoypJpXNaS0bRAyF150Vx4dFX/D27L4n+8x+1kc8nb29XL3rkWsmgnYSdzDZafeidzs/Ubj1LseExQmja8Ai7yPIQSCOnMFZetWgG4uAtyD2+9G7mdzHoO5ejba3p2/EuepTrj8uMkISFYngcxxa4FpaS1wO8EZEKEhfcju8HAKTI6TLRl3yXEMYLe4MHO4ho81jYjW/DMJ2SZT/CMvxFc+lxDnnae5zzzucXHzTtlAX5jL6OHq8TrpM75trYxzn33fp5LMxOl5pPnJHHouh4DJYkmkAFVl0g47gSkUtbiDMQ2H4kBVJtJAcqyJJJXdHWVAcI873DuBK7V2urPtZnWpHlfn0sFnzaW5kv8LHK4+QRDRUfSfvfou9dlqOc7iqhJjiVA7EFbTNGR3QYCebMnwWvgtUMRJ83hzXO5gjHi6ludp0/VaIT1s8RLxntSjbKV0vCcG2IPHdFH0C3nwArzWvhuDaIfOSPf0NDYx8SuVq6Ue/P6huJvPtchZKVbw85JAaLPMBZ8Au0YbUvBs+qDul7i/yJryWph8BHF82xrOywN9F57TX2ukVny49g9CY2StjDyEc5YWDxdS18PqLjXcYMj7Ul/lBXUNhPsrmvTDn0XB1J9KVg7LHO9aRScFsTwdqUgneWxhpNdN5r32ymLUwuIeBbwVxDP28m/IbLKHUhdwXx/Rmf02xpvvBC9/soTGmFc3m4MX/RnHfFWXc5Z0/BtiW8UxvA3DaLc+mwurliB0SYRxfG6u4qK9uFwHK4APvoBbdBVMGXBwaRlzDc0Dp5Su2PgXk9ctHxNY1wa0Pc8tDgKObXXu38i1WO6TwbQrKY1a0cV4iJ9cWNzD0lxFd1DzWfoxtBq2om5rdkq1YnKwFSa6hfNmlozSTZ2uLQRsvdG9p3hzd+7uKw0uxMDRQyHIE72ggg58hCcJ0HOte9WyLnZmRlJlvZ9Fx6RuPcedeFLV3D2rJw9pFEe69hz3+oOa5TrNoI4WYgXsO96M9HK3rH6L6mz1sx0T/jy69PdDDpJGWpl9J5FwOPOkVJDA57g1gLicgALJW9hNRsZJVtEY53uAP4RZXGY0dLmIhqPUv8y87ScNXvcHwaty9rKTzhjQ3zdfot3BamYOPdEHnneTJ5HLyXC2+0q/T3dI29557OVQYR7zTGueeZrS70WxhNSsZJ9X7Mc73BvlmfJdWiwrWimgNHMAAPAKX2a8t9/efpiIdo21Y5lz/B8Gh3yy10MZfm79FuYPULBs3sMh53vJ8hQXptlPS8ttxq25s7Rp0jiFLC6NiiyjYxnZYG+gVjYCMtTELjy2EtCGkSYFAwCRYiRFqCMBINRbKekAFqbZUlISEAFqEhS0mIQRkIC1SEJbKohdGvGa7vubDs5gXnvcAPyle3pc+1jl28e4cjA1g6w2z5uW6cpbhb0fJ7+xR4jZL5KcSB6LchWJo9pLy4/Zawdlt16lbkQUlIW49yDR0AZtBoq3F56XHeVJGFK0ZrLSy1OhjKgm0ixkjWOsFxDWur3do7hfOiHdhwH7YABIpxrMgblm6x6FbioXNOR4zHfZfyHq5CtpzUBC1WZrOYJ7uG4nCuje5jxsuaS1wPIQkuv4jRET3FzmNJO8loJyFJl9GN7Pw83oR8uO6QmcwMLSWkPsEGiCAV6vVbXR7qY5+y/kBza/qB3HoXkNMHJnWT6LNbJRscmY61599OdWf8b28f0dpxGuT8PRniMjD9ZFxh2ozv6wVr6K1rweJoRStDj9W/5J/4Xb+61xfSOvGIljEYpjQAHEWXO7Tjv8l5+TFuPKvFGfLu+oaTr500Nrzj8JQhndsj6t/yrPwu3d1L3WhuGxpoYyCueSE2OsxvPo5aHUkisfQ+uOBxdewnY537tx9m/wDA6ie61sqAKTBEmVAlCQipM5AqRJinCgYhNSNJACRCdIhACRCekyoEhC1HSGkAlcwZL7TETP8AtSOd3WukaVn2IJXczHV1kUPVc30RmCek+pXSnlmzewIVjSuKfFG10dX7VjSCLsOcAR4WosEFYxMG1XXazYq14ipWqthRkFbaoqRhVfSWj2yhu19FweKNZtNjPrU4UoTAaN1pFJrURCojJSRbKSI4DprezqPwWYVp6c4zOz8VlOXfd/es56H24QISnKErzOpJrSJRtFCyqCaQ3eV6TQev2Ow1CKYvYPq5PlW10bWY7iF5B7y4qXDGnDwVHZ9D8MELqGLjMR5ZI/lG97T7w817XRencNim3h5WS84a73h1tPvDvC+cpOKepU2YlzHAscWuGYc0lpB6CMwphcvqZMVwnQnC3j8OKkcMU3LKW9oDmEgz8bXvdCcL+Anps+1hHn7fvR30SN3feAUwPcogocPiGSNDo3NkadzmuD2nqIyKmUDpkikqFSZJIoGTFOmQMhIRJFBga44oR4V3S4CucD3j6LxmhodmNo5aHj/yt/hBnyij+8e8gfArIi9xjjV7LC8joaLXSvDE8tjBDJaLRazdGy7UbXfaaHeItaURUlYW4UcxdsnZNHkO+vFRsKmIsdyzKqer+knTxEvrabI6MkCg7Z3Hz8lrNKoYPDhgpoAHMBSuNSCUhT2gSVQk6CkkHBtPD3mdk+qyH7ls6wNzj6nDzCx37iu+8+9Zz2/24VSmKcoCvO6iY2ygnkvIcnqpHnZb0lQsagB2SkwsbiQdwvxVd7rP97lr4eCmjqUmcLEZSCcbL2loJcAA4k22iDYAyJyrPnVJ8APKVdMSjdEs9TXSqwRBrgSA8DPZNgE8l1yXyKs/Duv9FoGNAWrUWTB9E6YxWEftYeSSE8uy4gHtN4ru8LomgeGuRoDcbEJBu9rFTH9ZYfdPdsrnOymIV6kxL6K0HrlgsbX7PM0u/dO+Tk/A7M91ratfLIAB5uXLLNes0Fwk47C0Pae3YPq5rfl0P4w8e5Qd5SXidBcLGCnoT3hX/wAfvRk9sDLvAXs4p2vaHMIc05tc0hzSOgjIoDTJ01oEmKdM4gAnmzPUqjnutk3tMWRyN2WeAz87UL2WxzR9JhYeyd6rTSe0nc48rnO8TavwhdcdmPLQwLaYBzZLQjVLCjJWZpthjnVtbIuhyrEtQvsUzVR0fjBLHG9uQc0OAO8dCuNKijG9StKiRhBKFA/HRh4YXAOO5u4nlochPQpmrz+tmBkdHtQAueHNNA0QQRThfMkzhIjLeJTIGOyF76F9fKkqOJ6wM9xh5nEeI/osaHDPkcGxtL3Hc1oLie4L0GmYi6LLM7baHSTXxXsNXNGx4aMNYLeR8o/ndyi+Ycy9O+jGpn8OG1n+jx2j+DHGS0ZCyAcznbbvwty81v4TgghFe0xD3dDI2sHmSvUzaWjjHykkcfaeB6lVna64Nu+dp7LXO9Grwd3q7KLeCHAnjPnP+Ywf6FIeB/R5FbU4/wA1n+xWTwhYEfWu7on/AKKVnCFgf3xHXHJ/tU7rhlv4FcCeLLiG/ejd/oCT+CCMCmYl+X2oWn0cFuxa94E/9wwdYLfVquw604R/FxEJ/wA1g+Kk5WHh5uCSccSeJ3aa9npaz8RwXY8cURP7MtfmAXVYtIMdxXMd2XA+hU4f0Kd1cQxGoOkW78O49lzH/lcVmYjVzFx8fDzN6TC+vGl9BmT+8khL1+BTKPmuSEt4wLegivVRkL6WkDHZOAd0OF+qoYjV3BScfDwO6fYs9QFrqTD52ITFd5n4O9Gv34cN7D5Gejll4ngjwDuI6aPqka4fzNKdUGHGCVf0PrJisI68NK+PnaDbD2mHI94XQ8TwLsPzeJcOh8Id5tcPRZWJ4GcWPm5oH9e3Gfykea3FoTDW0Bw0tybj46/80QsdboyfQ9y6LorTMGKZt4aRsredpzB5nA5tPQQuHz8FWk2/VscOVzZ46rvIPkut6h6J/ZcDCw1tEbTyOV3KenO1f0j0Kz9P4sRYaZxyphA63e6PVXyvKcImIrDRsH1kwB7LQT6lq3EZlHmMKLda04lj6HaaeTyyvI7O1Q8gFtwNW5YX8PuUuLsxSAb3Mc0dBIIB80EAyU7hksTGWok+iMOI4Y2Dc1oH6nxWg0qrBkArIKgltEgRAqiQFBJRCbaQveghBrJJMXXyJKYRyyfENY3admAQT3G/VYuO1mnlyDjG3cGNJbl0kZlaOlG3BJ2b8CD8F5RpXt331x+nn2v0ys7X/Ke1E0owvnvWJJIFJRQkprREIdlFOHVuVmDSszOJLIzsyvb6FVaS2UGxFrfj27sTL3v2/wA1q7DwjaRb9aHdqJh9AF5pMUwZe1h4VsYOMyF/3HN9HK9BwuO+sw7T2ZSPItK52UrTEGXVMPws4Y8eKZnUWP8AiFpQ8JWj3b5Hs7UTvha4yE4KnTBl3SDXPAv3YmL7x2PzAK5FpuB3Emid1SsPoV8/2nTpXLvemtNshw0rzRGzsijfvOyFKhoThCwEoawv9g4ANDZaaLGWTx7vjS4rtn+iFaiMMz3fSrXggEEEHMEZgjoPKvAcI+J2poGfZjLz1vdXowLn+iNZsVhT8hK5o3ll7TD1sOS3cXpOTFSNllrbdGyw0EDdyAk/2V1p3li3aGtgGU1vitPD7u9UMPk0dSuYab5V8ZHEax13v29rLy81qWYakW4Ke1CApGlZVOzkU4cqoKsN/wCFFTNKzI9O/wD6Gwvbs7bSY3WTZHIR0jmWg05qjPoZjp45iT8mCGsoVtHlJ+CnfwdmiXIHPQueoHSKoMyJKqZEkHN5vm39h3oV4wJJL3b7mrzbXymapQnSXzpew6SSSjQgmKSSgZIpJIBKYpJIGKZJJEEmKSSoSQSSRThIpJKoJq9Xhx7w7DPytSSXTT5lm/D0cKsYT/q8Z2ovyJJK25hI4lrf0+ClYkkoJT8f1U/9+aSSAWb1InSVglA9QFMkoiEJJJKD/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VE"/>
          </a:p>
        </p:txBody>
      </p:sp>
      <p:pic>
        <p:nvPicPr>
          <p:cNvPr id="15366" name="Picture 6" descr="http://t0.gstatic.com/images?q=tbn:ANd9GcQt1wUcWiMUCUtSbR6caoXgQ9o6YpsBrmdf_z77dku7kKFjnZ2Z"/>
          <p:cNvPicPr>
            <a:picLocks noChangeAspect="1" noChangeArrowheads="1"/>
          </p:cNvPicPr>
          <p:nvPr/>
        </p:nvPicPr>
        <p:blipFill>
          <a:blip r:embed="rId4" cstate="print"/>
          <a:srcRect/>
          <a:stretch>
            <a:fillRect/>
          </a:stretch>
        </p:blipFill>
        <p:spPr bwMode="auto">
          <a:xfrm>
            <a:off x="4499992" y="1772816"/>
            <a:ext cx="3052210" cy="2031108"/>
          </a:xfrm>
          <a:prstGeom prst="rect">
            <a:avLst/>
          </a:prstGeom>
          <a:noFill/>
        </p:spPr>
      </p:pic>
      <p:cxnSp>
        <p:nvCxnSpPr>
          <p:cNvPr id="12" name="Straight Arrow Connector 11"/>
          <p:cNvCxnSpPr/>
          <p:nvPr/>
        </p:nvCxnSpPr>
        <p:spPr>
          <a:xfrm flipH="1">
            <a:off x="5076056" y="3789040"/>
            <a:ext cx="1512168" cy="1512168"/>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pic>
        <p:nvPicPr>
          <p:cNvPr id="15368" name="Picture 8" descr="http://4.bp.blogspot.com/_sDuuRl7PZrk/TU6bnQF1RZI/AAAAAAAAACA/W2vB31i3HXI/s1600/Las+Pir%25C3%25A1mides+de+Giza+%25281%2529.jpg"/>
          <p:cNvPicPr>
            <a:picLocks noChangeAspect="1" noChangeArrowheads="1"/>
          </p:cNvPicPr>
          <p:nvPr/>
        </p:nvPicPr>
        <p:blipFill>
          <a:blip r:embed="rId5" cstate="print"/>
          <a:srcRect/>
          <a:stretch>
            <a:fillRect/>
          </a:stretch>
        </p:blipFill>
        <p:spPr bwMode="auto">
          <a:xfrm>
            <a:off x="2123728" y="4437112"/>
            <a:ext cx="2880320" cy="2160240"/>
          </a:xfrm>
          <a:prstGeom prst="rect">
            <a:avLst/>
          </a:prstGeom>
          <a:noFill/>
        </p:spPr>
      </p:pic>
      <p:sp>
        <p:nvSpPr>
          <p:cNvPr id="16" name="Rectangle 15"/>
          <p:cNvSpPr/>
          <p:nvPr/>
        </p:nvSpPr>
        <p:spPr>
          <a:xfrm>
            <a:off x="6156176" y="1700808"/>
            <a:ext cx="1353256" cy="461665"/>
          </a:xfrm>
          <a:prstGeom prst="rect">
            <a:avLst/>
          </a:prstGeom>
        </p:spPr>
        <p:txBody>
          <a:bodyPr wrap="none">
            <a:spAutoFit/>
          </a:bodyPr>
          <a:lstStyle/>
          <a:p>
            <a:r>
              <a:rPr lang="en-US" sz="2400" b="1" dirty="0" smtClean="0">
                <a:effectLst>
                  <a:outerShdw blurRad="38100" dist="38100" dir="2700000" algn="tl">
                    <a:srgbClr val="000000">
                      <a:alpha val="43137"/>
                    </a:srgbClr>
                  </a:outerShdw>
                </a:effectLst>
                <a:latin typeface="Byington" pitchFamily="2" charset="0"/>
              </a:rPr>
              <a:t>Trusses</a:t>
            </a:r>
            <a:endParaRPr lang="es-VE" sz="2400" b="1" dirty="0">
              <a:effectLst>
                <a:outerShdw blurRad="38100" dist="38100" dir="2700000" algn="tl">
                  <a:srgbClr val="000000">
                    <a:alpha val="43137"/>
                  </a:srgbClr>
                </a:outerShdw>
              </a:effectLst>
              <a:latin typeface="Byington" pitchFamily="2"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3554" name="Picture 2" descr="http://t0.gstatic.com/images?q=tbn:ANd9GcSAaKGRcYxk1r34N2_TUF13HkReeS406OxqH5QmI-WKIg5pqysxqdyHn274mQ"/>
          <p:cNvPicPr>
            <a:picLocks noChangeAspect="1" noChangeArrowheads="1"/>
          </p:cNvPicPr>
          <p:nvPr/>
        </p:nvPicPr>
        <p:blipFill>
          <a:blip r:embed="rId2" cstate="print"/>
          <a:srcRect/>
          <a:stretch>
            <a:fillRect/>
          </a:stretch>
        </p:blipFill>
        <p:spPr bwMode="auto">
          <a:xfrm>
            <a:off x="2579532" y="1052736"/>
            <a:ext cx="3941508" cy="2952328"/>
          </a:xfrm>
          <a:prstGeom prst="rect">
            <a:avLst/>
          </a:prstGeom>
          <a:noFill/>
        </p:spPr>
      </p:pic>
      <p:pic>
        <p:nvPicPr>
          <p:cNvPr id="23556" name="Picture 4" descr="http://t2.gstatic.com/images?q=tbn:ANd9GcSUuSO0l7nuPy3asJw88GfyAYPwv_MyJ-FrcrMphcTNCy4RrApB61EFCeg1fA"/>
          <p:cNvPicPr>
            <a:picLocks noChangeAspect="1" noChangeArrowheads="1"/>
          </p:cNvPicPr>
          <p:nvPr/>
        </p:nvPicPr>
        <p:blipFill>
          <a:blip r:embed="rId3" cstate="print"/>
          <a:srcRect/>
          <a:stretch>
            <a:fillRect/>
          </a:stretch>
        </p:blipFill>
        <p:spPr bwMode="auto">
          <a:xfrm>
            <a:off x="1043608" y="3429000"/>
            <a:ext cx="3336494" cy="2499152"/>
          </a:xfrm>
          <a:prstGeom prst="rect">
            <a:avLst/>
          </a:prstGeom>
          <a:noFill/>
        </p:spPr>
      </p:pic>
      <p:sp>
        <p:nvSpPr>
          <p:cNvPr id="6" name="Rectangle 5"/>
          <p:cNvSpPr/>
          <p:nvPr/>
        </p:nvSpPr>
        <p:spPr>
          <a:xfrm>
            <a:off x="1187624" y="332656"/>
            <a:ext cx="7033977" cy="584775"/>
          </a:xfrm>
          <a:prstGeom prst="rect">
            <a:avLst/>
          </a:prstGeom>
        </p:spPr>
        <p:txBody>
          <a:bodyPr wrap="none">
            <a:spAutoFit/>
          </a:bodyPr>
          <a:lstStyle/>
          <a:p>
            <a:r>
              <a:rPr lang="es-VE" sz="3200" b="1" u="sng" dirty="0" err="1" smtClean="0">
                <a:solidFill>
                  <a:schemeClr val="accent6">
                    <a:lumMod val="75000"/>
                  </a:schemeClr>
                </a:solidFill>
                <a:effectLst>
                  <a:outerShdw blurRad="38100" dist="38100" dir="2700000" algn="tl">
                    <a:srgbClr val="000000">
                      <a:alpha val="43137"/>
                    </a:srgbClr>
                  </a:outerShdw>
                </a:effectLst>
                <a:latin typeface="Byington" pitchFamily="2" charset="0"/>
              </a:rPr>
              <a:t>Metropolis</a:t>
            </a:r>
            <a:r>
              <a:rPr lang="es-VE" sz="3200" b="1" u="sng" dirty="0" smtClean="0">
                <a:solidFill>
                  <a:schemeClr val="accent6">
                    <a:lumMod val="75000"/>
                  </a:schemeClr>
                </a:solidFill>
                <a:effectLst>
                  <a:outerShdw blurRad="38100" dist="38100" dir="2700000" algn="tl">
                    <a:srgbClr val="000000">
                      <a:alpha val="43137"/>
                    </a:srgbClr>
                  </a:outerShdw>
                </a:effectLst>
                <a:latin typeface="Byington" pitchFamily="2" charset="0"/>
              </a:rPr>
              <a:t> </a:t>
            </a:r>
            <a:r>
              <a:rPr lang="es-VE" sz="3200" b="1" u="sng" dirty="0" err="1" smtClean="0">
                <a:solidFill>
                  <a:schemeClr val="accent6">
                    <a:lumMod val="75000"/>
                  </a:schemeClr>
                </a:solidFill>
                <a:effectLst>
                  <a:outerShdw blurRad="38100" dist="38100" dir="2700000" algn="tl">
                    <a:srgbClr val="000000">
                      <a:alpha val="43137"/>
                    </a:srgbClr>
                  </a:outerShdw>
                </a:effectLst>
                <a:latin typeface="Byington" pitchFamily="2" charset="0"/>
              </a:rPr>
              <a:t>museum</a:t>
            </a:r>
            <a:r>
              <a:rPr lang="es-VE" sz="3200" b="1" u="sng" dirty="0" smtClean="0">
                <a:solidFill>
                  <a:schemeClr val="accent6">
                    <a:lumMod val="75000"/>
                  </a:schemeClr>
                </a:solidFill>
                <a:effectLst>
                  <a:outerShdw blurRad="38100" dist="38100" dir="2700000" algn="tl">
                    <a:srgbClr val="000000">
                      <a:alpha val="43137"/>
                    </a:srgbClr>
                  </a:outerShdw>
                </a:effectLst>
                <a:latin typeface="Byington" pitchFamily="2" charset="0"/>
              </a:rPr>
              <a:t>, </a:t>
            </a:r>
            <a:r>
              <a:rPr lang="es-VE" sz="3200" b="1" u="sng" dirty="0" err="1" smtClean="0">
                <a:solidFill>
                  <a:schemeClr val="accent6">
                    <a:lumMod val="75000"/>
                  </a:schemeClr>
                </a:solidFill>
                <a:effectLst>
                  <a:outerShdw blurRad="38100" dist="38100" dir="2700000" algn="tl">
                    <a:srgbClr val="000000">
                      <a:alpha val="43137"/>
                    </a:srgbClr>
                  </a:outerShdw>
                </a:effectLst>
                <a:latin typeface="Byington" pitchFamily="2" charset="0"/>
              </a:rPr>
              <a:t>Amsterdam</a:t>
            </a:r>
            <a:endParaRPr lang="es-VE" sz="3200" b="1" u="sng" dirty="0">
              <a:solidFill>
                <a:schemeClr val="accent6">
                  <a:lumMod val="75000"/>
                </a:schemeClr>
              </a:solidFill>
              <a:effectLst>
                <a:outerShdw blurRad="38100" dist="38100" dir="2700000" algn="tl">
                  <a:srgbClr val="000000">
                    <a:alpha val="43137"/>
                  </a:srgbClr>
                </a:outerShdw>
              </a:effectLst>
              <a:latin typeface="Byington" pitchFamily="2" charset="0"/>
            </a:endParaRPr>
          </a:p>
        </p:txBody>
      </p:sp>
      <p:sp>
        <p:nvSpPr>
          <p:cNvPr id="23558" name="AutoShape 6" descr="data:image/jpeg;base64,/9j/4AAQSkZJRgABAQAAAQABAAD/2wCEAAkGBhMSERUUExQVFRUVGBwYGBcUFxcWGBkcFx0YGBgYGBkYHSYeGhokHBgVIC8gIycpLC0sFx4xNTAqNScrLCkBCQoKDgwOGg8PGiwkHCQuLCksLCktLCksLCwsLCwsLCwsLCwsLCwsLCwsLCwsLCwsLCwsLCwsLCwsKSwsLCwsLP/AABEIALcBEwMBIgACEQEDEQH/xAAbAAABBQEBAAAAAAAAAAAAAAAFAAECAwQGB//EAEUQAAIBAgQDBQUGAwUIAQUAAAECEQADBBIhMQUiQQYTUWGBMnGRobEUI0JSwdFygvAHM5Ky4RUkU2KTosLSQxZzg8Pi/8QAGQEAAwEBAQAAAAAAAAAAAAAAAAECAwQF/8QALhEAAgIBAwIEBQMFAAAAAAAAAAECESEDEjFBUQQiYXETgZGh8CMywQUUQrHx/9oADAMBAAIRAxEAPwDs6emp66TEesfF3y2iZghkymJ5s6gQOs7R51sJoRx2/aNsBnWQ6NCtJ5XUnRTJpN0CVhlhSrNbxin2Vc+5Hj0LACr7TkiSpXyMfoTRYUSnWP66fuKlQvjTXVNt7K52QklAYzLyhlHnqD6CiNi6HVWXVWAIO2h1GnSpvJbjSTJ0qelFOyRRT0qeiwGpRT0qVgNSqVKiwGpRT0qLAalUqY0WA0UstImlNADZacJSzUs9AxFKjFSL02egBqaaRaok0xDlqiTSmmJFMRLNSmoU00CJ5qYtUCajNAyyaVV5qVMCc081XTikArlpWjMoMbSAfrWTibKqdFEp4De4mnvgH4VfYuZlB8QDpqNROnlQLthfZLS8oYG6hI1EBWXWfeVG2xNS+ClydKG2+dTms9pSBv8AAn9aTWQTrm8PaYfQ0ySu7ef7TbUDlNu4Ttvmtx5+NbBppEfKg97h1s31lSdG3Zz+Txb/AJq3pg7a7Io9BSQ2a5pTVWanmnQrLJpA1XNPNILLJpZqrpUBZYDTlqhNKaAslmps1RmlQFks1NmpqVMQ+ammmpRQAppTSilFACmmmlFKKAGmmpUqYDTTU9NQA1MalUaAGpqemoGNSpU1MQ4NMxeRly/zTPyqs2zaMXb1tpHLACnxJO1QuY631uqp8mE7aR/XSptNF7WUYN7jW1Np7YTUCbbMdCQdnUbgxptFZOL4e6RDXQRmtCFtKPbur4s35Qas4FjLa2LaG7mKiDMn10HnT8RxalCZOt6z0bZXt+Xv/o1LeCle41YfCXCi/wC8XByjZbI6DxtmrhgjpN68fKUE/wCFBT282RQpAIkGQToCQNiPCmazd6XEH/4ifrcpkAxbxXGpbHeE90zQWLLq6ayTuAp84I0NHhQNsK5xKE3jIUmVS2NJyRBB3y0SGFb/AI10/wDSHr/d0kxs10qqtYeDOdz720+AgVdVWQKnpppTSAeaz4viKW4DZtZIyozbanUCB61fTyaAM+E4ilwwuYGAYZGXQ7HUQfjWmmG1PQA4pU1R70ZsusxOxj4xE76TQBMmoWruZVYbMAR6iaV32W9x+lYuz7ThLB11tJvr+EeFIZvpUopqYh5piaQFObZ8D8DQBGaVRz6+W2gOh6g6b1E31mMwnzMfWgdE6anUztr7taVAEaVOTTUANTU5qBpgKaRpqbWmIelTTSpgb3QOIOxEj1BP7ViW3BQAneCPdr+lX4DGo5ZFIzWiVZdoInp+UjY/tVHflszIJC2y4Y6Kcx01iJESRvvXM010OlU3z3MnDLn3Kan2Z3P9bih3HuIpasIHJ5nVhoSDluK5HvgGBuat4ZiyuDS48f3cmJjfr/i6UP7UvyYcZQZupqdYKwY16STtO1U5EqDuzpLDDmA15j/3a/rVgf5ViwV052QhQwUGEDACOXTMBGvStF72THXT41aZk1TMqj78eVlT6m4aJA/15UCtY4tjbq5YCWlAadDzMVPvPN7svWaMzHoY9On6UkORdSqsNTh6ZJZSqGapa0AZsfj+6thmGpIEbiTJ3jwB6VjfjxUgNbKk+Mj/AMff8Kj2pJ7gQAT3ggHQbNvVHHWJvgE5o0B8QCQD/D09NzvXNq6sovHod/h/Dw1I2/X7INYbEZ0DAdSCDpqpKnceRq6quG2yUJbc3Lm41PO2sUsTZdpCNlgjUnTUdSOk7j361upYycco+ZpF67ifh1+G9YsLeY3r1toBTu4JIWQwchoOo3jbpW21ws5M/wBptQBJIeF03kxt7zXD4W/efE33tcyALqwGpKBgMxgiZHvipbt2ilhNM7hriBWJdTCtoAT0PXagHDONWrWFwyhWb7lJ1CgaAECPOf6FDRi8S/eApkAtudbbEty9AV1gsJHnQ7g2NvDD4ZRMbaWLLcoCmNULRqIfqTvUvdfJcIxfKOytdpbULmtECTOucdJkE7a9Krtdo+9VjbRbbI8grswlhDCPKubx93FZ1S3cOrXGUmzYQG3AKnKyxl5TDbnMu9D8FxPGZbpzN0YRaU/mJk5JnT2ToOnSsVpu5Pdz+Y7GznFNVHK7/wAno9jtMx3RRpJgnoJ01jcCq7vah9dE+fp1rzfs1xriWIvC3cLqrBpYWkTLKnJJyADXXziuk/2djWVsmLaQsxlsxuAde7nTWqk9nmlIyS3uooMWO0Lw5hf7xujR021p/wDa9w/gXofxdYjr5iuf4dhcQj3Sb7FGLcmVdXVhbZ25YDA5TGkhtBArXxLE3VslSYeFSVXMWMoJ0WJ9mYEEE7Vk9aSaULa7/nb84NloqUdzr26hC1iQblxWFuVaVmJOpkSOmgg07YtQeVmA8Gll+eo9IrMmEYOxbMzm5ygAkgRmggTAlh5QoJihPEOOWrWgm68eyHORDvDOvtHpC6edaaWnOMr3Wuxn4nV05f40dXbuZgDEePpvSJobwp3JfMdFyoFEABgoa4QB/wA7EdfYogBNdaONDzTTTU1UMempUqAFSpUqYFWGwSDFPcByuFYHpmBLMJHXQEePKDQq3hctzmYoFW5yZdDmU6aiQQJG+uU1r4eM2MIOxzkEg7y2gg+E6+e1K5w8C4GGpt2mJJkzKsFiTpE3NNRrXM/G6cnWctfbnr9Don4PU0pxg6unxfXjlfUpw3D2CsC4KKAuTu1gaqdWGp9o9PKuQ7V9nBKG1lRQ620KqAWVw7l3iJKjKs9YM11VkmLtzMYywQSYLZ1UtoYOg3IPlHUFjMBda1hnJuRcuLpmGzTlygtEx5Dfeh6inqbo8P5HYtB6Xhds+VL36dw72aw1ju1upbVGyKphdZygtqdSCSTM9a3Y97oKZEz66gMoM9PaIB+NCOGYJ0QhftICmDkuWQANxo5OxJqziTX1tkIMTnYhVzPhYkny1293vFa2efQL4b2n7zGYgJadmKhcs29BbkGTmCkZjoVJ0Irr7DEqpYQSolZGh6iQSOo61xWDwbJi3a3buDuyltpFnMBkQBTBynQAg7aCdZrojibi3bQKXyIuaN3MnRdZV9Ynr40kwkgupp6y/a2/4N0f9L9LlZr3aWyjFHDqwMEZG9NQD8pqrM3jkKCpqpNCE7W4Xq7D+G05PxYR8qjd7a4UDQyfF1uE+krp6VLYKn1Le0g+6U7jvB4x7L9dvhVPG5+0CVVTJBy6AkMwMDx8fE69aF47jYxAgXixBBiCAN+hA+tQs3D3lvPcJ5goz7anQak7k/OuLVdzr2PY8NUdLdfF/wCjo7FlycwACpda4yhgARzplIOsZmB06AeZre/FDEBVA8p/TaucwvGMOs57y5szTzHxOwJNbMHx/DA8162R/wAtzL8QR+taeY4nKNvJtYLlC91bygyARp749xNAuCYJluYjKWyrctqCeZoS30k6kZwRG0eGldLY7U4IbXLXq6k/M0K4V2nwwvYpiyS96QS4WVCWwIg7aGqVolyTNdq2baO0uzRcILZoUXJJUA6wNNz02ob2W4Yt3C2WyywtBMxJBgoJA1219NxrRTHdpMObLlWklWgG6o8RMAmPGNaBcFug8Ptot0IzhAYuKrBclrWNTqMw20IpZKTDtngKqVhVkHcnXTlGu+2npQzs7ZVbOfMxABLKk5uZ+gXw02ExrUsXxW7ZKqMpGxP4yzFirFQTpzCTOydJrJ2dxLph7bGNRod9CWIICzGpbTfUU89QdBcXVa+YWW+7C5jmKlkQzqduaep8OtWm4TykOuXKGuW2C5SBmMk6FSYnT30Hw912xF0ywIZJECCO7TNrsCPzHYdRWHG8csWy0sbjsQTbsGLYIXLBuGRH8Oal8NSSvtkl6uxNBzgmFS7auBkJ+8eCpDFgLhcQV6SKoxfarD4dSi8zKzQls+zDGMzmQu2wk6bVwh4rd7lkU5LWZz3acoMsTDHd941020qGGZRbkjxj4n9q0jpqPBzz1WwpxPj9/EAgnu7f/DSQD/ExOZ/Ux5VgsXVtsJEwQxHjl1j3f61mfG/CrMG4a6JURnEqDIiZKg66ZQwmtTDnLO/weJjDAkzcEZ5gnNceGB89493WDW3GMFydJuqPAdSPpQmzdD282VZN62kjqDeVyP303mtvFrkPhwNzf+Qt3SaZukEKVORTUxCilT0qBjUqlFNTET4bjBNtSQxFsnN1ORrtszvryKPPWq8MZBLRzK518IgD3R9a867N8YFzEnvOUKtzKGtsyry3HJi2dDqx9T5SXwncKjMvdOFsOxBzTqcmXI5BjTfbSJk1hOMXx6HTGbTNmDJOFkGS1lZ3kXCyxt0OUafvWjjNsKmEC+yL1qADIjXSuc4I6rZvkIxACyQxEy/tQPCD8TRfEY5Taw6yRlv2zzAg5ZYfzEHePI9aUVFLCHKc5Om2w9YEMR4+Z6Hr47mmHNeAO1sSPOdJ9NvQeNU3caFfZlI/MpGhMT7t/hWi6Aie0A2UETrEDSROo/RjWlmNGBE+8xXjmtn4IsfWmxuJP2jDAMi5luQHnmzd3yiCIYgMBvqvpWLB8UQvimfOpLoIUnQ5ADJUgESDr1FYeI8ZRb9kguVRbhbMxmCbZEeBG/oKVjaydc98KCT4gQNyfygeJrne1WCbKl5gA0ZHymQNyhk9fwz7qlgbn3a37l5hcYkhC6qFBhTOZTzQo108PGtt64HVkdruVgwPNYPs/wAo8j5RTszlBNUcVdxQESQPfp9apXEK2gIPqD9KycV4dmJVjDIY6R8eoNYsJhDaaZ3BH7Uzm2Kjp+DQbh936ii9/DEtZM+zdQkePMBHzn0oJ2ecG6f4f1FdTZSbiDfnX6iuLVf6qPb8JG/DNe5y2IC52/ib6nWswxdv8yfEe7xqi5i5Zx1zN9TFCG4OWY5dZJgRrqfAf1pXbZ4qim8nQfb7f5k0816VRhHU5joZY+HSIqnB9g79zcZB4t+29dD2Y7M24fOS2W46wNAcpC1Nmi0sYBjiUaFB5CdAOg1+H6UV4FwAuttmKqFVegJ2BFHeL2AmFvBAqxbeQIn2GND8Bi3FpBbT8KyzaAaAQNydugI8SKTeTSOkkqCb20BN0oq8oAZwM3KI/SucXtpbw2FtKQztkECCBoNddt60Y0SCXJcgH2tEHuSTP8xb0rk+PWy1nDnUwMuuuhAIA8NjUKabpHTLSlGLbLLdwOGGUTuJ10hT8Rr8fKrUIEeP9f61gsMRmjcSB8gD8qkEJgjxgjw2APu3NaHE1bHQkxHifmxP/rTW7xKj1HloY/SoWCQPIj9/9KdFAQQNp+pihFPqTRZPvMUR4JbJur7/AJkx+h+NYsMOZf4gPnNGeySB+ednI9Rp9PrQn5iJqoWH+DGbdvzxS/8AajP+lEeLAnE4RR43W+CQD/3fOhfZ+6MuH1gHEP8A9tkr+tEbpJxljWcqXD8YA/y0WdFBdnEgdSCf8MfvUorNi5F1IMaOfiUH7fGtmWqT6CapWRinApOQASdANTWLFcZt2wCTIYSCNiNt9t6dkhXNa8G/r1pUIXjiR7LfFf3pUrQUc1wB7yX2GQQUcwbR6W2cfi0GunjJ9C+AtZgbb27cNZYBsrqBmuHl1J0YEjQyInoICcK4ZaCvdFpkZVYEEs05rd8EIEbm9kCRrqY1rIxupbf7pgBh9lu3ypm+sAGYECW1hgNwNRXItOs2/qdTn6EOOcJGGwpRlyuWthiSeYg3IMTC7HbSs/Zu9cuXEttLKMx3Y+yoyrO2WVWBoN6yPxk3rfdPaGQWVdVcvIK3HWS/tERcfy28KHdmLgFwtbFmzcVDlZxecEnT2VDDTzga9a12Eucu52vEMazXMtvujmuvbBaREZNTmy5iCWHnI9M/He1TIo+7ttKoveHOAC1tSAIaCYYGfkd6t4jwfuxdYJnFt7zkI1+c7hLYmQNczdNssjrGbG8PtMl3luArZsOsuxVsqWgAZ3YZ4M+MzJMLmQ+EZuP4kYe+UVvah3BiQdQNROjAK38+2grGCGdWc6FHAKgMV9mTDETM+/4UK49izdxFy60anJHh3eg8zoBqd9a0YM3FylRMq/gdDlU6TtIO+9VQjp8DwK66qwxFvmBARiqsASR4ZT6E70a/2SwVBdU5tiQsgm57RzLodh161zvCGtOpVkZmUyqsRE9RPUEgaePWCZ6PDYi4q2o7zKBBHjzdc2sZSANyINGCdtALtLgcuW4FhSMsgZddSCR7tPhXEcduOoDKxGsEjbXb6fOvUb2Ba+gtsJLTJjmYn2fZI1BMjXc9eucdkbFslXQuRuH8fMf161dmL082cP8A2f33a7cJJbkEe/MNK7uxgbveAt0KMSrETHtKI2EEjzojh8IqABVVF8gB4eHpWXHcQtoFBuc2kajXw8M0zsNaycE5bjqjrOMNiBWF7EWw7O7u+ZiwWYUSSY0Enej+G4elteVVQeJGvhQrEcZutoii2N81wkETvyRnnbdRIO+tD3bMZd3uHbcoo/lUkn1YjypucY8ihoyllIP4riiJtN1jIyrrEROYAcu+508657A4i6yPD92puXScuryWMiRyr7wW91bLIGVVEKM50ACqJyawIHWlwTAzaJDAA3Lvydx+lZPUk/2o3WjCL/UYO4jwxRhnvpeAJsMWUnMzZl9knNAPuUe6jqEJbAFwn7pBAKyCYkxG+/l5VyXEezfc2L5dwYBKgEgiSNCJ16RRa3hvs4Z3fMqqXZV359QAPKfGtndYOeFJ54LeITlaZkAzO8xNB8fhpw6DwFtviB+jVux/aCxctsYaXDQWWB4a+f1qF63NqNyLagga6hBWG3Y/mdbl8WLVdABhLLMTHifdoT8qZbhXXy28fI0+ExSg2pDS5f8ACY5SRv1Mz8POovqpYK2UDeNNo1j1rps8txaY4TKqeDCRO4Hn51HKQF03Aim+3ootlg0C2sgDcEvtr5fMVqv2hktsDIAyifHqPT9aBtckLZh0HuOn9eRq3sLimS4yMCFuDOJ0EqcvpP8A41ZgFD3VQe2UldfBTI8Ok/GuownCsSQMy5NNcxXSCOmaduoEa1m5NSwi9ilCvf8AgD8CxTZrasRkz3mXNtJIU7AnyozxDiQGKaFnJayiCdSxub6/SdvOuf4BwC5fZVVhJV266c5XWPEqfhRu12dvjEvbZkuMEUyzaZYPXyzRUtvJpTKH4pcDAFm0V4g7SJ3+EgeFYU41fkHvrnqx6xU+L4Tu3IkELOiZ9Pwmcwjc+fXwFYDw1iEKMxB0ctkUKfAEwDprrRpvanuKa4VG8cXuSwe7dKkFVyt6Ccw1TfSAaP2GR7VgHNItrmIJghpJkDqaEcDwWHbMWOcgn2iFWNI9nQmTESa6eyUMKAYCr7KGFDZcuo0A5hrTnK+Ca7kntYGf7u5/iNKs32cHUE6/lYR6aUqW/wBAoq4b2ky255LVwEwvMxUnOrZifxQY0oDxPDo9tlUZ86rbNu1mYkd6bkgeMwTB1HWr8NxmzYACJZ6xDXLuXffPZI89CelHH7QN3YYY2woI0UXL+YeIZEtCD0iKEzVpeoA4dw7CpbVXzdwtrvy623aAmcgElhz8zDTQ6eE1qs4bBAvcw+IdB9mbEnvLALFC+V8v3g5ibewG06609vjathFttd7xRbRcn3uWCoUCHMHbYCNN6I9nOytrGSbd20ptp3TK9gghGzHKFz5cjSdj8KrcmRTWQumGw2ITIjYiMQrYgmQmgbu8p1mJX2SCDEnWh+N7FrYUst26cyBGF3K6hEgjaCPZUaeAow3ZIoURcYgfKVCpbVXjV8qg3CQu5OniaH2OA3L3fA4y5OHco8WbSAwmfllmnQ9dZ8KwcJqdxdLsaqUXGnyc0MBZZQbaqxO6G2QxYbkA9CIOviaxnjt/D3ibdgALaKLmzZQC3eEg5NCDErHU613XBewYvW7V04nGlbkhlL2beQLmEkKhzSygaa8wNeacbwK5yRmaGgZmPs6geW0NtrHvrVuhQhuT9Cb9urr6vbuQeqHljrG3ifhW7B9trCDKRdAmZe2T6crHy61dbvpZwjSoNx1YlmJzqVyhAgyEA6s0GAdd6w4btJgSv3hxttlEG2tu1czHxFzkAHSMukdaap5S+opWltb+gXtdr8Myn70A6mGFxQNzvHjpv4Vhv9tByrbhs2oidCSRzE7Rvs1Vf/UuHYDISgGgXEW7bPp1JVNQfjTXOMYfL/8AA3kLKT/kFWZUb1xBue3enY5bcL6Fmlj/AChDV5ZQAyLAIVdBBJIkKXbm1A2J6UBTGYecyhFI1BQshnwEEEH3Vqs4ixcEveH8L3HJHn7RrNxb5ZvHUjHiKLbGMMkNbYFTDQA20/lnz1HnPWq8bdVLqDvORxq5UhQxkBYy5vD1NUXMDaLs64m2oy5V+8YGfMgSRQLiBshSLlzNGk2wZIGxkgDy60vhroX8dv8Ad9u51HEiFtpzkh2IlhdRfZmQSonb51z2GvNaZYeQSJDO5UBgSWgKJE6aayTFPi3xOJtDJYBtWyz5kTNcgg6vHMEABjMB76P4zsD/ALth7iLcN1kXvEZduWdssiDywax1dWOjW7rj/oQ/WZzLsbjE3FUmCAWN0kqs9Qw2EATroB0ovcRXJzugm5ADZ4GZAxbS7IAOUEEAbRMEV0eP7Goi2jh7HeMRzBhmjRYEBRqZbUzEVs4n2NAa39mw4ZDJfMCOs6QyRMnWDXIv6notr1vt075x6Gv9q+lHA2cOG0Loqk9FcxAMGM20mNT1rpsJwd0RCrlk9pR3UsdtoaW2A90V2F7s5hVRgttgQNJe5IjbQvNc9aJsBH7hi0EMWIQnUCWLk6HfTUwY860PHLxDqMX86JenszYI4pwfJbtBbWIe5azBQbTICbhzGWMwAWfzMVDF4m81sfaLeRGItE27iWzqBmUopOkxMjoK9M4RdsXrS3nuqGOjWh9nKBgYkBkkzuCTsa5Xg3aTEpi2Bwd18KjO2VLeZiQYRkZgBEmcqmNyK9Fe5zSku3587PObgJGVreuix1AGu2+h+la7NsiBBMycsWwQR+Jczj6dDXV4vsxjMTj3xdvBXRaulmCt3StquWDLRMyaqs/2W8QDl+5tgA7NdUaR1CHQ+6KHfYqNPqjnFtBn+6NxhEBlCSD1XkzxqTpPyo1f4B99lsM7W3RWDzJAcCQ+Ubh9xIidRprl7RYnG4Ziz3A7IGJWyRcyKwS2xeRGsSSesU3Z/wDtWe2qo11wpYs4KJLTmMAiSBqBAX0606xwLdVqzTguDXbVhryDTLl7xbkANIbkiG6KNZ3NVYXGY6xeuFS5dQbZKsbgDQGC84JMQJ91GcPguGiyhvcStq+RTFlVa4vKojMA7TAjYQemk0K7Q9s8Cll7OCOIdnYE3bjssGQSyzrLbHRTpMnantJ32U2+F4q7LNcZc41C27zGCZIMKBB1MbVpwHZ9LdwO5zlIlMRZ0c5SYIN0aEGdh0NBX7U4y46qMXftyrFs18BQwYjSWCj2VMT00oZjbJZl77Gsx5UGQ96QAIHsnYDT5UlF9ynqR7fc9XfjaKIs4OxdzRzWs0SVBMgMxEef5fKgf27FJPK9qYEMrmYIChiwAgNGkDp5UJ7MYm3hbPEcis4tojW3uW2tuefLI/KWDdDoKt4d/aDOW01oZ2KBWS2XliykSxfQgaeIiq2mbn6HQ2cLfgRcTTTQxBGhEE6QQRHSKVcl2gus2Kvkm7/euOUkDlYqIgeVNQ4oSkzKiljopAmACOYjxgdT4dIFYcXxN7DFVMBtSCAY2nTpWzsfYf7QCMxCgmM3mqzr4ZiaD8WX764dZzsRrPU+U+Fc+nGpcm853Hg0N2surAXKgUAQq+Q0JJJPuqt+2N89V/wA/Wh9u1+bN5ddOkkin7seJ9I/aujBjuCvC+0mLRzfsoc55TcWwrnmEZZKkAnaOtGuNdsuJWCinFXJdA8Iq28pMiCMg1Ebip9hOPIn+7AXAWZnzZoQwojQHcARtQ3t1iu9xAJkQGX3w7a1N5C8Fb9u8e0hsTfIPjeYfQioYHjYVwSSzEgaGTuBvQJlPT6Vu4VwTEvdQrZvMoZSSttjoCCdh5VVomw52r7QsLpRFUABTmYliZAMjQeNY+zeFbGYi3bzENDEloy8oZuULsIge+tXabsrir2Je4LYVWy8124loaKBs5BHwqvhnCr2GZXW9aVgCC1q6rkT/D0jT1pXgfU7TiHYXDYa3cbE5brlDkaWQII339rMRHSJ8a5rt2EXC4a0oKqkqq5mcAiSSMx0nWaKX7mJv4a/373LimzCF4jqZHqF8KxdtrLMbSpqQW6gQIHnvUrkpnn9uyfzfKpiw0e1/R66HajJwNwHeSOmtV27DrOmpM+tU2QClst+b6/vUWtudSR4a+HqdqNLauEnQnrpJ+lRxFtm3B+EfWiwCPY9oTEi4QAUUTIUDVhuOkkf0a09qO0V6y6hHdQwkhLjKDGgPLHuk+FC8ChSxiFKMQyAA6ADU6md+mgrR2nw5uspCMIBHOUJ110ykwKyko7rZSusA2922xJ/+W7/ANa7/wC1Y73a7EH8bH3u5+rUrvZ+5E5TVFzgLj8LfT61SlDoJqRenbLEjQPHp+pNU4ztLirv95ddvWo/7DuDdW/rzq/B4EAw6yD4gaVe6IvMS4L21xmFBGHvMgYy2gMmIBMjoK2X/wC0PiVxebGXN4yhgD8hW3hfYS3fVmDuMvkK2cJ7OdwzfjU6MGzDTWQChH60WhHJYjjuIf2r90+RuP8ASaz/AGtiMveOR4ZmiT5TrXqbdjsGxnJE9Az9R79/2ql+w2EgxIPvJ+pqrCjiODX+4LKWjPC6DNrvEdZ8604bss91leCEMLmgaa8xIJGwk+lHV4HZtF4eQRoWEkfCtvA0ARQX0BJ2AmaSYMxn+zEsOXEDXxQj/wAqy3v7OLtuVFxX1GwPX316Bw1dBV+ME3Br4VdCOAsf2csYRm5d9BqPU9K3Yf8As4tq6k8wB1U5oPlIM/Cu2VNRV+SntQrAnCOz1u136C2e7vEDKrFVtqpzAe3MTA5dfStlvsxhwZySTpzO7eGoDMQDoNd6K2F9qpVVIVswjhFsfhB8ySSfMkmSfM0q3RSp4C2cD2f4LcW4WyMNDqVI6jb51B+zeha53Sklv7xlETt+L9K5jjPFMUtpbrJytoC7sxkb8pefUge6qrOBxD4NsX3qIgMQqAE8wU80ab1yxjRvKVnR3OA4WADibWgE5ENw/wDaI3qi9hcBbHM91jEcqi2On5yPp1oVxrhajBC8MQbjDKCEflJJUN1kkegFZrXC8L9hFzKxvnL+I9XggAn8vvpks6bhWBtvds3bKlV+8UhmBOgMGR46j4U2O4mEvLb7i3cuuCVZ7YuaAvoJIHSYidaowXaBLRthcPdCqNcoB1Ktm95k6nyrLjOOs1+01tTbyd4YuqDMlT6TljTbXxqLKNWA7TY6/mGHs5QhhiqWbQU66GVJB0PwoRxPtRjSLZZj977OZmbSYEDMB8qt7N4vEqt/upXvSWJGac2uixpOuh6UOucCuHuwFYFRrv0P/Ntp4VZI7XbgFzvL4VwmYKFUHMSRAIG8A9etNYwubDrcuM7SQIkljLwSJ02othezLXEJLoM4j8BOhnU5hrRKx2OAQA7g/hYGeusaU6ZLYb4xxJrdmyqWiwuJEaDIDk9qNzqdqHYm6cRcYlGSADDFTvOwBI0gb+NGOKWctsAAkhVWfhWYYebjGTsNiPPrM1KXmKbwBPsaFo5v8C6eWjTVlzhyyNBp4rH0Jog1kFgCSAfX5kfrVl4ww935fmMppSfmNYK4WYe7tn2UIIG695A+AAqs2I/GD/EzA/DK0UVtKBM9PJ/Xp+tX2rYJ5Y+f6kVoc4LOBLWrm55R1J6z1H6VRjrfTz1o++HJRgxA9QPqYod9hknyPSGHl7JrDUjZtpuirEYYZVkesKNPjNPewIOWBp8R8j/U1vxClVzRoOkf/wA1G17IiGHjB/euVabwb7kZ8Vw1FQnX12/Wh9vAARKmd/65DR7E2+QmB6j9aH4dARqoMeQ+fLWmgmrJ1GF+zdrIjg75v066foKyLazOYiNeomtPDiADEDXodPhFU22OedD/ADCP9DXUcxR9pMwPlr0p1eV6/D/WlbUyxyP11kH4CDpVTOG05RHQlZ/SqEDL+Vc2hPnlI+cip4QREfIiKe7hTMlI9+Qz8Gmtlm0fzAHyOvwk00J8BvhI0XWfGJrTi/70Tp9PjNV8LtQqzJ+P61pvAG5/rWgiY9oairh/WtRG/wDrNWRVATsn2qU067GmoJHNPUZpUwPGOPY662HKO7OoMZjAJkzzCP1rBgg7WO6ABUmYJA6zpP711+I4MoUQYg9G+WoX60Wbh3IDDttqxJ08dXIiudLobM5HGcIe5bUFSAI0UoI08GNNguzYgT3h10HLp11iR4V3Qwqi3qpPnmiJ16NNZL9u3OUlgRHtOxnyHMdKe0GsWDLFsJeRANACddTsZ1G+56Vs4fgO85oMgkSEzD4gyPd51JMIhvzJkqdcrmfU6ae6tvDsPFvRiBr038wGJqYxyDeDHguDtJ9kDyzLPvEzWgcOXvYCgkLBMtIk6bkHXWttjDjPOhMkGQoq1MF95PKR0BtkaR45DOvnWtEGjC2MqgSP8TH6k094AfhB9Fn/AC1qWQBAX0BHw5aZ5Oyj1DftVUIyvZDofoVH7VlvYFc0kL6CP/KiWQxqh9wHz1mqL9gT1nyVT9VqayF4BlxArDQ+sAekneletS05o0/MB9d/hV5w3PqrN11S3HqQlV4j2vCBtkHwAjX3xWUlk6IPyCQEad4D6z9BUwPET7tPoZqdmIjm9/d2/wBhVyp/EfdbK/5WqzApvWpRgABPm0/5jQ/DHl1Vd4OY3ASfGIotevBVM5h/1J9I3oZgb7GVLPofwkjqdDLb+WlS0UizGZQs5fRXyz85+VW2rBCgQxj8pJH1qPELUoSS3vbI0THQsfpVVm1pHJp10YH1ArOvQ0TL8XhyUIh9vyk1jtbAR0iCrb/AgVqxVnkIzIJ0EhvqBJqFuwyjTNpvGgPxWiKoJF2DSJEj3SNarWyc0lF23m38dCD8avw1piJI9xlSTG3SmUvJ5fQz8ZgaVqZGQqI8BsICjw6gmqV0BA8fxLm/SrSuZyHVN9mUk+kA9KrNhQdDbHTZp/yUhgy1jhcUsqOQJkrAAgSRBOpA1gDwqfD8azFSiOwZu7WFFyXAkouu8EGKx8P4u9qytprLMbdw3bbC49sBuQ/eKJFxZRSAYjXxqfB+I3rIRUssQLneazJ/utAcpymLRE66XG0qkSzoeH8YTLmy3IADEi2oADLnB3/KQ3XQzWo8ZQ3DFu7KkhuQAgruCc0aedcveVjZAuWWCqFCtmAgi1asywKag90pjSNRNarnaVszFwxDs5XKQpUPAhSUYGMu8azV2KjoF49bLBQtwmAYyawxAU6HYllHqKk3aBAwUpcDElQCoBlTDDU7g71zdvjKqyuEbMFRTmcEEI1tgY7sEE92BufaqvF8UF02u8SQk54Yg3NR1y8pgATB1E70WB1n+30AYlLoyxm5Np26+YPrUl4yC2Xu7uaJjIAY18W8j8K5V+NSGhN82WWEKHRLbLAQAgLbULtHnUL/ABYFiwSDlcCWkg3WZnbYfncAdJGp6uwo6P8A+rrHi/8Ag/1pVxdKnYUdreV+n/6wPTkNO1lo1Gsdch9PY/SlSpJDskZAAMR4QpHzWs1xgTrqBtAWZ8uXSlSqSmX4e2pJIXU7+yJ8NlqS2YUgiPdBj4mDT0qCS7BiI+U7+e2lU2VHeGCDrB5FB+MT86VKqAJrb03+QqDYYHoD/Kv60qVMkrbDqJ5dzrEDb3GldtD8r+jfuaVKkBivYUzoXHmW6T/yn9KyPZPeQWMz1YwR6LSpVjJZOmEntaN1sso/BHvP/oanbxZbZC3mrKPOOYA0qVWYFpdgNLTD+dZPwb9qHWFu5yxQ5T4kEj4N76alToLFxPEqqyUBk5dR46QObepYF0yiVA8IE/r401KsryapEsULRB9kGfynz8CKhh8IrkkR47Eb/wA1KlRHLCWEWDAMpiF1MzqP1NJ8PcEnlPof/elSq2jOyiHC6G2PW6D8VJq6xYvHdifIXGj5xSpUIbIYjvF9pSw/+4QfrWN78HUMo6wyn5lSaVKqXJMiXGROFbQjmUSSD1HhQLieMW62YO8SSEI5U2hVObbpMDQD0VKmxI1WcbaDW2aWy2ghU2lZQVUAHV+YaH8pE/G+9xXDnIBbJVWMKUTlXvbzjmzSwyugyHSVNKlQMpbiNmCO7BnNJ7tASe7tBSI9gd4txiqmAHjXUVavFbGZibS6ho+6XKBncqMisuvdlBmBkZfWmpUCAgNKlSpgf//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VE"/>
          </a:p>
        </p:txBody>
      </p:sp>
      <p:sp>
        <p:nvSpPr>
          <p:cNvPr id="23560" name="AutoShape 8" descr="data:image/jpeg;base64,/9j/4AAQSkZJRgABAQAAAQABAAD/2wCEAAkGBhMSERUUExQVFRUVGBwYGBcUFxcWGBkcFx0YGBgYGBkYHSYeGhokHBgVIC8gIycpLC0sFx4xNTAqNScrLCkBCQoKDgwOGg8PGiwkHCQuLCksLCktLCksLCwsLCwsLCwsLCwsLCwsLCwsLCwsLCwsLCwsLCwsLCwsKSwsLCwsLP/AABEIALcBEwMBIgACEQEDEQH/xAAbAAABBQEBAAAAAAAAAAAAAAAFAAECAwQGB//EAEUQAAIBAgQDBQUGAwUIAQUAAAECEQADBBIhMQUiQQYTUWGBMnGRobEUI0JSwdFygvAHM5Ky4RUkU2KTosLSQxZzg8Pi/8QAGQEAAwEBAQAAAAAAAAAAAAAAAAECAwQF/8QALhEAAgIBAwIEBQMFAAAAAAAAAAECESEDEjFBUQQiYXETgZGh8CMywQUUQrHx/9oADAMBAAIRAxEAPwDs6emp66TEesfF3y2iZghkymJ5s6gQOs7R51sJoRx2/aNsBnWQ6NCtJ5XUnRTJpN0CVhlhSrNbxin2Vc+5Hj0LACr7TkiSpXyMfoTRYUSnWP66fuKlQvjTXVNt7K52QklAYzLyhlHnqD6CiNi6HVWXVWAIO2h1GnSpvJbjSTJ0qelFOyRRT0qeiwGpRT0qVgNSqVKiwGpRT0qLAalUqY0WA0UstImlNADZacJSzUs9AxFKjFSL02egBqaaRaok0xDlqiTSmmJFMRLNSmoU00CJ5qYtUCajNAyyaVV5qVMCc081XTikArlpWjMoMbSAfrWTibKqdFEp4De4mnvgH4VfYuZlB8QDpqNROnlQLthfZLS8oYG6hI1EBWXWfeVG2xNS+ClydKG2+dTms9pSBv8AAn9aTWQTrm8PaYfQ0ySu7ef7TbUDlNu4Ttvmtx5+NbBppEfKg97h1s31lSdG3Zz+Txb/AJq3pg7a7Io9BSQ2a5pTVWanmnQrLJpA1XNPNILLJpZqrpUBZYDTlqhNKaAslmps1RmlQFks1NmpqVMQ+ammmpRQAppTSilFACmmmlFKKAGmmpUqYDTTU9NQA1MalUaAGpqemoGNSpU1MQ4NMxeRly/zTPyqs2zaMXb1tpHLACnxJO1QuY631uqp8mE7aR/XSptNF7WUYN7jW1Np7YTUCbbMdCQdnUbgxptFZOL4e6RDXQRmtCFtKPbur4s35Qas4FjLa2LaG7mKiDMn10HnT8RxalCZOt6z0bZXt+Xv/o1LeCle41YfCXCi/wC8XByjZbI6DxtmrhgjpN68fKUE/wCFBT282RQpAIkGQToCQNiPCmazd6XEH/4ifrcpkAxbxXGpbHeE90zQWLLq6ayTuAp84I0NHhQNsK5xKE3jIUmVS2NJyRBB3y0SGFb/AI10/wDSHr/d0kxs10qqtYeDOdz720+AgVdVWQKnpppTSAeaz4viKW4DZtZIyozbanUCB61fTyaAM+E4ilwwuYGAYZGXQ7HUQfjWmmG1PQA4pU1R70ZsusxOxj4xE76TQBMmoWruZVYbMAR6iaV32W9x+lYuz7ThLB11tJvr+EeFIZvpUopqYh5piaQFObZ8D8DQBGaVRz6+W2gOh6g6b1E31mMwnzMfWgdE6anUztr7taVAEaVOTTUANTU5qBpgKaRpqbWmIelTTSpgb3QOIOxEj1BP7ViW3BQAneCPdr+lX4DGo5ZFIzWiVZdoInp+UjY/tVHflszIJC2y4Y6Kcx01iJESRvvXM010OlU3z3MnDLn3Kan2Z3P9bih3HuIpasIHJ5nVhoSDluK5HvgGBuat4ZiyuDS48f3cmJjfr/i6UP7UvyYcZQZupqdYKwY16STtO1U5EqDuzpLDDmA15j/3a/rVgf5ViwV052QhQwUGEDACOXTMBGvStF72THXT41aZk1TMqj78eVlT6m4aJA/15UCtY4tjbq5YCWlAadDzMVPvPN7svWaMzHoY9On6UkORdSqsNTh6ZJZSqGapa0AZsfj+6thmGpIEbiTJ3jwB6VjfjxUgNbKk+Mj/AMff8Kj2pJ7gQAT3ggHQbNvVHHWJvgE5o0B8QCQD/D09NzvXNq6sovHod/h/Dw1I2/X7INYbEZ0DAdSCDpqpKnceRq6quG2yUJbc3Lm41PO2sUsTZdpCNlgjUnTUdSOk7j361upYycco+ZpF67ifh1+G9YsLeY3r1toBTu4JIWQwchoOo3jbpW21ws5M/wBptQBJIeF03kxt7zXD4W/efE33tcyALqwGpKBgMxgiZHvipbt2ilhNM7hriBWJdTCtoAT0PXagHDONWrWFwyhWb7lJ1CgaAECPOf6FDRi8S/eApkAtudbbEty9AV1gsJHnQ7g2NvDD4ZRMbaWLLcoCmNULRqIfqTvUvdfJcIxfKOytdpbULmtECTOucdJkE7a9Krtdo+9VjbRbbI8grswlhDCPKubx93FZ1S3cOrXGUmzYQG3AKnKyxl5TDbnMu9D8FxPGZbpzN0YRaU/mJk5JnT2ToOnSsVpu5Pdz+Y7GznFNVHK7/wAno9jtMx3RRpJgnoJ01jcCq7vah9dE+fp1rzfs1xriWIvC3cLqrBpYWkTLKnJJyADXXziuk/2djWVsmLaQsxlsxuAde7nTWqk9nmlIyS3uooMWO0Lw5hf7xujR021p/wDa9w/gXofxdYjr5iuf4dhcQj3Sb7FGLcmVdXVhbZ25YDA5TGkhtBArXxLE3VslSYeFSVXMWMoJ0WJ9mYEEE7Vk9aSaULa7/nb84NloqUdzr26hC1iQblxWFuVaVmJOpkSOmgg07YtQeVmA8Gll+eo9IrMmEYOxbMzm5ygAkgRmggTAlh5QoJihPEOOWrWgm68eyHORDvDOvtHpC6edaaWnOMr3Wuxn4nV05f40dXbuZgDEePpvSJobwp3JfMdFyoFEABgoa4QB/wA7EdfYogBNdaONDzTTTU1UMempUqAFSpUqYFWGwSDFPcByuFYHpmBLMJHXQEePKDQq3hctzmYoFW5yZdDmU6aiQQJG+uU1r4eM2MIOxzkEg7y2gg+E6+e1K5w8C4GGpt2mJJkzKsFiTpE3NNRrXM/G6cnWctfbnr9Don4PU0pxg6unxfXjlfUpw3D2CsC4KKAuTu1gaqdWGp9o9PKuQ7V9nBKG1lRQ620KqAWVw7l3iJKjKs9YM11VkmLtzMYywQSYLZ1UtoYOg3IPlHUFjMBda1hnJuRcuLpmGzTlygtEx5Dfeh6inqbo8P5HYtB6Xhds+VL36dw72aw1ju1upbVGyKphdZygtqdSCSTM9a3Y97oKZEz66gMoM9PaIB+NCOGYJ0QhftICmDkuWQANxo5OxJqziTX1tkIMTnYhVzPhYkny1293vFa2efQL4b2n7zGYgJadmKhcs29BbkGTmCkZjoVJ0Irr7DEqpYQSolZGh6iQSOo61xWDwbJi3a3buDuyltpFnMBkQBTBynQAg7aCdZrojibi3bQKXyIuaN3MnRdZV9Ynr40kwkgupp6y/a2/4N0f9L9LlZr3aWyjFHDqwMEZG9NQD8pqrM3jkKCpqpNCE7W4Xq7D+G05PxYR8qjd7a4UDQyfF1uE+krp6VLYKn1Le0g+6U7jvB4x7L9dvhVPG5+0CVVTJBy6AkMwMDx8fE69aF47jYxAgXixBBiCAN+hA+tQs3D3lvPcJ5goz7anQak7k/OuLVdzr2PY8NUdLdfF/wCjo7FlycwACpda4yhgARzplIOsZmB06AeZre/FDEBVA8p/TaucwvGMOs57y5szTzHxOwJNbMHx/DA8162R/wAtzL8QR+taeY4nKNvJtYLlC91bygyARp749xNAuCYJluYjKWyrctqCeZoS30k6kZwRG0eGldLY7U4IbXLXq6k/M0K4V2nwwvYpiyS96QS4WVCWwIg7aGqVolyTNdq2baO0uzRcILZoUXJJUA6wNNz02ob2W4Yt3C2WyywtBMxJBgoJA1219NxrRTHdpMObLlWklWgG6o8RMAmPGNaBcFug8Ptot0IzhAYuKrBclrWNTqMw20IpZKTDtngKqVhVkHcnXTlGu+2npQzs7ZVbOfMxABLKk5uZ+gXw02ExrUsXxW7ZKqMpGxP4yzFirFQTpzCTOydJrJ2dxLph7bGNRod9CWIICzGpbTfUU89QdBcXVa+YWW+7C5jmKlkQzqduaep8OtWm4TykOuXKGuW2C5SBmMk6FSYnT30Hw912xF0ywIZJECCO7TNrsCPzHYdRWHG8csWy0sbjsQTbsGLYIXLBuGRH8Oal8NSSvtkl6uxNBzgmFS7auBkJ+8eCpDFgLhcQV6SKoxfarD4dSi8zKzQls+zDGMzmQu2wk6bVwh4rd7lkU5LWZz3acoMsTDHd941020qGGZRbkjxj4n9q0jpqPBzz1WwpxPj9/EAgnu7f/DSQD/ExOZ/Ux5VgsXVtsJEwQxHjl1j3f61mfG/CrMG4a6JURnEqDIiZKg66ZQwmtTDnLO/weJjDAkzcEZ5gnNceGB89493WDW3GMFydJuqPAdSPpQmzdD282VZN62kjqDeVyP303mtvFrkPhwNzf+Qt3SaZukEKVORTUxCilT0qBjUqlFNTET4bjBNtSQxFsnN1ORrtszvryKPPWq8MZBLRzK518IgD3R9a867N8YFzEnvOUKtzKGtsyry3HJi2dDqx9T5SXwncKjMvdOFsOxBzTqcmXI5BjTfbSJk1hOMXx6HTGbTNmDJOFkGS1lZ3kXCyxt0OUafvWjjNsKmEC+yL1qADIjXSuc4I6rZvkIxACyQxEy/tQPCD8TRfEY5Taw6yRlv2zzAg5ZYfzEHePI9aUVFLCHKc5Om2w9YEMR4+Z6Hr47mmHNeAO1sSPOdJ9NvQeNU3caFfZlI/MpGhMT7t/hWi6Aie0A2UETrEDSROo/RjWlmNGBE+8xXjmtn4IsfWmxuJP2jDAMi5luQHnmzd3yiCIYgMBvqvpWLB8UQvimfOpLoIUnQ5ADJUgESDr1FYeI8ZRb9kguVRbhbMxmCbZEeBG/oKVjaydc98KCT4gQNyfygeJrne1WCbKl5gA0ZHymQNyhk9fwz7qlgbn3a37l5hcYkhC6qFBhTOZTzQo108PGtt64HVkdruVgwPNYPs/wAo8j5RTszlBNUcVdxQESQPfp9apXEK2gIPqD9KycV4dmJVjDIY6R8eoNYsJhDaaZ3BH7Uzm2Kjp+DQbh936ii9/DEtZM+zdQkePMBHzn0oJ2ecG6f4f1FdTZSbiDfnX6iuLVf6qPb8JG/DNe5y2IC52/ib6nWswxdv8yfEe7xqi5i5Zx1zN9TFCG4OWY5dZJgRrqfAf1pXbZ4qim8nQfb7f5k0816VRhHU5joZY+HSIqnB9g79zcZB4t+29dD2Y7M24fOS2W46wNAcpC1Nmi0sYBjiUaFB5CdAOg1+H6UV4FwAuttmKqFVegJ2BFHeL2AmFvBAqxbeQIn2GND8Bi3FpBbT8KyzaAaAQNydugI8SKTeTSOkkqCb20BN0oq8oAZwM3KI/SucXtpbw2FtKQztkECCBoNddt60Y0SCXJcgH2tEHuSTP8xb0rk+PWy1nDnUwMuuuhAIA8NjUKabpHTLSlGLbLLdwOGGUTuJ10hT8Rr8fKrUIEeP9f61gsMRmjcSB8gD8qkEJgjxgjw2APu3NaHE1bHQkxHifmxP/rTW7xKj1HloY/SoWCQPIj9/9KdFAQQNp+pihFPqTRZPvMUR4JbJur7/AJkx+h+NYsMOZf4gPnNGeySB+ednI9Rp9PrQn5iJqoWH+DGbdvzxS/8AajP+lEeLAnE4RR43W+CQD/3fOhfZ+6MuH1gHEP8A9tkr+tEbpJxljWcqXD8YA/y0WdFBdnEgdSCf8MfvUorNi5F1IMaOfiUH7fGtmWqT6CapWRinApOQASdANTWLFcZt2wCTIYSCNiNt9t6dkhXNa8G/r1pUIXjiR7LfFf3pUrQUc1wB7yX2GQQUcwbR6W2cfi0GunjJ9C+AtZgbb27cNZYBsrqBmuHl1J0YEjQyInoICcK4ZaCvdFpkZVYEEs05rd8EIEbm9kCRrqY1rIxupbf7pgBh9lu3ypm+sAGYECW1hgNwNRXItOs2/qdTn6EOOcJGGwpRlyuWthiSeYg3IMTC7HbSs/Zu9cuXEttLKMx3Y+yoyrO2WVWBoN6yPxk3rfdPaGQWVdVcvIK3HWS/tERcfy28KHdmLgFwtbFmzcVDlZxecEnT2VDDTzga9a12Eucu52vEMazXMtvujmuvbBaREZNTmy5iCWHnI9M/He1TIo+7ttKoveHOAC1tSAIaCYYGfkd6t4jwfuxdYJnFt7zkI1+c7hLYmQNczdNssjrGbG8PtMl3luArZsOsuxVsqWgAZ3YZ4M+MzJMLmQ+EZuP4kYe+UVvah3BiQdQNROjAK38+2grGCGdWc6FHAKgMV9mTDETM+/4UK49izdxFy60anJHh3eg8zoBqd9a0YM3FylRMq/gdDlU6TtIO+9VQjp8DwK66qwxFvmBARiqsASR4ZT6E70a/2SwVBdU5tiQsgm57RzLodh161zvCGtOpVkZmUyqsRE9RPUEgaePWCZ6PDYi4q2o7zKBBHjzdc2sZSANyINGCdtALtLgcuW4FhSMsgZddSCR7tPhXEcduOoDKxGsEjbXb6fOvUb2Ba+gtsJLTJjmYn2fZI1BMjXc9eucdkbFslXQuRuH8fMf161dmL082cP8A2f33a7cJJbkEe/MNK7uxgbveAt0KMSrETHtKI2EEjzojh8IqABVVF8gB4eHpWXHcQtoFBuc2kajXw8M0zsNaycE5bjqjrOMNiBWF7EWw7O7u+ZiwWYUSSY0Enej+G4elteVVQeJGvhQrEcZutoii2N81wkETvyRnnbdRIO+tD3bMZd3uHbcoo/lUkn1YjypucY8ihoyllIP4riiJtN1jIyrrEROYAcu+508657A4i6yPD92puXScuryWMiRyr7wW91bLIGVVEKM50ACqJyawIHWlwTAzaJDAA3Lvydx+lZPUk/2o3WjCL/UYO4jwxRhnvpeAJsMWUnMzZl9knNAPuUe6jqEJbAFwn7pBAKyCYkxG+/l5VyXEezfc2L5dwYBKgEgiSNCJ16RRa3hvs4Z3fMqqXZV359QAPKfGtndYOeFJ54LeITlaZkAzO8xNB8fhpw6DwFtviB+jVux/aCxctsYaXDQWWB4a+f1qF63NqNyLagga6hBWG3Y/mdbl8WLVdABhLLMTHifdoT8qZbhXXy28fI0+ExSg2pDS5f8ACY5SRv1Mz8POovqpYK2UDeNNo1j1rps8txaY4TKqeDCRO4Hn51HKQF03Aim+3ootlg0C2sgDcEvtr5fMVqv2hktsDIAyifHqPT9aBtckLZh0HuOn9eRq3sLimS4yMCFuDOJ0EqcvpP8A41ZgFD3VQe2UldfBTI8Ok/GuownCsSQMy5NNcxXSCOmaduoEa1m5NSwi9ilCvf8AgD8CxTZrasRkz3mXNtJIU7AnyozxDiQGKaFnJayiCdSxub6/SdvOuf4BwC5fZVVhJV266c5XWPEqfhRu12dvjEvbZkuMEUyzaZYPXyzRUtvJpTKH4pcDAFm0V4g7SJ3+EgeFYU41fkHvrnqx6xU+L4Tu3IkELOiZ9Pwmcwjc+fXwFYDw1iEKMxB0ctkUKfAEwDprrRpvanuKa4VG8cXuSwe7dKkFVyt6Ccw1TfSAaP2GR7VgHNItrmIJghpJkDqaEcDwWHbMWOcgn2iFWNI9nQmTESa6eyUMKAYCr7KGFDZcuo0A5hrTnK+Ca7kntYGf7u5/iNKs32cHUE6/lYR6aUqW/wBAoq4b2ky255LVwEwvMxUnOrZifxQY0oDxPDo9tlUZ86rbNu1mYkd6bkgeMwTB1HWr8NxmzYACJZ6xDXLuXffPZI89CelHH7QN3YYY2woI0UXL+YeIZEtCD0iKEzVpeoA4dw7CpbVXzdwtrvy623aAmcgElhz8zDTQ6eE1qs4bBAvcw+IdB9mbEnvLALFC+V8v3g5ibewG06609vjathFttd7xRbRcn3uWCoUCHMHbYCNN6I9nOytrGSbd20ptp3TK9gghGzHKFz5cjSdj8KrcmRTWQumGw2ITIjYiMQrYgmQmgbu8p1mJX2SCDEnWh+N7FrYUst26cyBGF3K6hEgjaCPZUaeAow3ZIoURcYgfKVCpbVXjV8qg3CQu5OniaH2OA3L3fA4y5OHco8WbSAwmfllmnQ9dZ8KwcJqdxdLsaqUXGnyc0MBZZQbaqxO6G2QxYbkA9CIOviaxnjt/D3ibdgALaKLmzZQC3eEg5NCDErHU613XBewYvW7V04nGlbkhlL2beQLmEkKhzSygaa8wNeacbwK5yRmaGgZmPs6geW0NtrHvrVuhQhuT9Cb9urr6vbuQeqHljrG3ifhW7B9trCDKRdAmZe2T6crHy61dbvpZwjSoNx1YlmJzqVyhAgyEA6s0GAdd6w4btJgSv3hxttlEG2tu1czHxFzkAHSMukdaap5S+opWltb+gXtdr8Myn70A6mGFxQNzvHjpv4Vhv9tByrbhs2oidCSRzE7Rvs1Vf/UuHYDISgGgXEW7bPp1JVNQfjTXOMYfL/8AA3kLKT/kFWZUb1xBue3enY5bcL6Fmlj/AChDV5ZQAyLAIVdBBJIkKXbm1A2J6UBTGYecyhFI1BQshnwEEEH3Vqs4ixcEveH8L3HJHn7RrNxb5ZvHUjHiKLbGMMkNbYFTDQA20/lnz1HnPWq8bdVLqDvORxq5UhQxkBYy5vD1NUXMDaLs64m2oy5V+8YGfMgSRQLiBshSLlzNGk2wZIGxkgDy60vhroX8dv8Ad9u51HEiFtpzkh2IlhdRfZmQSonb51z2GvNaZYeQSJDO5UBgSWgKJE6aayTFPi3xOJtDJYBtWyz5kTNcgg6vHMEABjMB76P4zsD/ALth7iLcN1kXvEZduWdssiDywax1dWOjW7rj/oQ/WZzLsbjE3FUmCAWN0kqs9Qw2EATroB0ovcRXJzugm5ADZ4GZAxbS7IAOUEEAbRMEV0eP7Goi2jh7HeMRzBhmjRYEBRqZbUzEVs4n2NAa39mw4ZDJfMCOs6QyRMnWDXIv6notr1vt075x6Gv9q+lHA2cOG0Loqk9FcxAMGM20mNT1rpsJwd0RCrlk9pR3UsdtoaW2A90V2F7s5hVRgttgQNJe5IjbQvNc9aJsBH7hi0EMWIQnUCWLk6HfTUwY860PHLxDqMX86JenszYI4pwfJbtBbWIe5azBQbTICbhzGWMwAWfzMVDF4m81sfaLeRGItE27iWzqBmUopOkxMjoK9M4RdsXrS3nuqGOjWh9nKBgYkBkkzuCTsa5Xg3aTEpi2Bwd18KjO2VLeZiQYRkZgBEmcqmNyK9Fe5zSku3587PObgJGVreuix1AGu2+h+la7NsiBBMycsWwQR+Jczj6dDXV4vsxjMTj3xdvBXRaulmCt3StquWDLRMyaqs/2W8QDl+5tgA7NdUaR1CHQ+6KHfYqNPqjnFtBn+6NxhEBlCSD1XkzxqTpPyo1f4B99lsM7W3RWDzJAcCQ+Ubh9xIidRprl7RYnG4Ziz3A7IGJWyRcyKwS2xeRGsSSesU3Z/wDtWe2qo11wpYs4KJLTmMAiSBqBAX0606xwLdVqzTguDXbVhryDTLl7xbkANIbkiG6KNZ3NVYXGY6xeuFS5dQbZKsbgDQGC84JMQJ91GcPguGiyhvcStq+RTFlVa4vKojMA7TAjYQemk0K7Q9s8Cll7OCOIdnYE3bjssGQSyzrLbHRTpMnantJ32U2+F4q7LNcZc41C27zGCZIMKBB1MbVpwHZ9LdwO5zlIlMRZ0c5SYIN0aEGdh0NBX7U4y46qMXftyrFs18BQwYjSWCj2VMT00oZjbJZl77Gsx5UGQ96QAIHsnYDT5UlF9ynqR7fc9XfjaKIs4OxdzRzWs0SVBMgMxEef5fKgf27FJPK9qYEMrmYIChiwAgNGkDp5UJ7MYm3hbPEcis4tojW3uW2tuefLI/KWDdDoKt4d/aDOW01oZ2KBWS2XliykSxfQgaeIiq2mbn6HQ2cLfgRcTTTQxBGhEE6QQRHSKVcl2gus2Kvkm7/euOUkDlYqIgeVNQ4oSkzKiljopAmACOYjxgdT4dIFYcXxN7DFVMBtSCAY2nTpWzsfYf7QCMxCgmM3mqzr4ZiaD8WX764dZzsRrPU+U+Fc+nGpcm853Hg0N2surAXKgUAQq+Q0JJJPuqt+2N89V/wA/Wh9u1+bN5ddOkkin7seJ9I/aujBjuCvC+0mLRzfsoc55TcWwrnmEZZKkAnaOtGuNdsuJWCinFXJdA8Iq28pMiCMg1Ebip9hOPIn+7AXAWZnzZoQwojQHcARtQ3t1iu9xAJkQGX3w7a1N5C8Fb9u8e0hsTfIPjeYfQioYHjYVwSSzEgaGTuBvQJlPT6Vu4VwTEvdQrZvMoZSSttjoCCdh5VVomw52r7QsLpRFUABTmYliZAMjQeNY+zeFbGYi3bzENDEloy8oZuULsIge+tXabsrir2Je4LYVWy8124loaKBs5BHwqvhnCr2GZXW9aVgCC1q6rkT/D0jT1pXgfU7TiHYXDYa3cbE5brlDkaWQII339rMRHSJ8a5rt2EXC4a0oKqkqq5mcAiSSMx0nWaKX7mJv4a/373LimzCF4jqZHqF8KxdtrLMbSpqQW6gQIHnvUrkpnn9uyfzfKpiw0e1/R66HajJwNwHeSOmtV27DrOmpM+tU2QClst+b6/vUWtudSR4a+HqdqNLauEnQnrpJ+lRxFtm3B+EfWiwCPY9oTEi4QAUUTIUDVhuOkkf0a09qO0V6y6hHdQwkhLjKDGgPLHuk+FC8ChSxiFKMQyAA6ADU6md+mgrR2nw5uspCMIBHOUJ110ykwKyko7rZSusA2922xJ/+W7/ANa7/wC1Y73a7EH8bH3u5+rUrvZ+5E5TVFzgLj8LfT61SlDoJqRenbLEjQPHp+pNU4ztLirv95ddvWo/7DuDdW/rzq/B4EAw6yD4gaVe6IvMS4L21xmFBGHvMgYy2gMmIBMjoK2X/wC0PiVxebGXN4yhgD8hW3hfYS3fVmDuMvkK2cJ7OdwzfjU6MGzDTWQChH60WhHJYjjuIf2r90+RuP8ASaz/AGtiMveOR4ZmiT5TrXqbdjsGxnJE9Az9R79/2ql+w2EgxIPvJ+pqrCjiODX+4LKWjPC6DNrvEdZ8604bss91leCEMLmgaa8xIJGwk+lHV4HZtF4eQRoWEkfCtvA0ARQX0BJ2AmaSYMxn+zEsOXEDXxQj/wAqy3v7OLtuVFxX1GwPX316Bw1dBV+ME3Br4VdCOAsf2csYRm5d9BqPU9K3Yf8As4tq6k8wB1U5oPlIM/Cu2VNRV+SntQrAnCOz1u136C2e7vEDKrFVtqpzAe3MTA5dfStlvsxhwZySTpzO7eGoDMQDoNd6K2F9qpVVIVswjhFsfhB8ySSfMkmSfM0q3RSp4C2cD2f4LcW4WyMNDqVI6jb51B+zeha53Sklv7xlETt+L9K5jjPFMUtpbrJytoC7sxkb8pefUge6qrOBxD4NsX3qIgMQqAE8wU80ab1yxjRvKVnR3OA4WADibWgE5ENw/wDaI3qi9hcBbHM91jEcqi2On5yPp1oVxrhajBC8MQbjDKCEflJJUN1kkegFZrXC8L9hFzKxvnL+I9XggAn8vvpks6bhWBtvds3bKlV+8UhmBOgMGR46j4U2O4mEvLb7i3cuuCVZ7YuaAvoJIHSYidaowXaBLRthcPdCqNcoB1Ktm95k6nyrLjOOs1+01tTbyd4YuqDMlT6TljTbXxqLKNWA7TY6/mGHs5QhhiqWbQU66GVJB0PwoRxPtRjSLZZj977OZmbSYEDMB8qt7N4vEqt/upXvSWJGac2uixpOuh6UOucCuHuwFYFRrv0P/Ntp4VZI7XbgFzvL4VwmYKFUHMSRAIG8A9etNYwubDrcuM7SQIkljLwSJ02othezLXEJLoM4j8BOhnU5hrRKx2OAQA7g/hYGeusaU6ZLYb4xxJrdmyqWiwuJEaDIDk9qNzqdqHYm6cRcYlGSADDFTvOwBI0gb+NGOKWctsAAkhVWfhWYYebjGTsNiPPrM1KXmKbwBPsaFo5v8C6eWjTVlzhyyNBp4rH0Jog1kFgCSAfX5kfrVl4ww935fmMppSfmNYK4WYe7tn2UIIG695A+AAqs2I/GD/EzA/DK0UVtKBM9PJ/Xp+tX2rYJ5Y+f6kVoc4LOBLWrm55R1J6z1H6VRjrfTz1o++HJRgxA9QPqYod9hknyPSGHl7JrDUjZtpuirEYYZVkesKNPjNPewIOWBp8R8j/U1vxClVzRoOkf/wA1G17IiGHjB/euVabwb7kZ8Vw1FQnX12/Wh9vAARKmd/65DR7E2+QmB6j9aH4dARqoMeQ+fLWmgmrJ1GF+zdrIjg75v066foKyLazOYiNeomtPDiADEDXodPhFU22OedD/ADCP9DXUcxR9pMwPlr0p1eV6/D/WlbUyxyP11kH4CDpVTOG05RHQlZ/SqEDL+Vc2hPnlI+cip4QREfIiKe7hTMlI9+Qz8Gmtlm0fzAHyOvwk00J8BvhI0XWfGJrTi/70Tp9PjNV8LtQqzJ+P61pvAG5/rWgiY9oairh/WtRG/wDrNWRVATsn2qU067GmoJHNPUZpUwPGOPY662HKO7OoMZjAJkzzCP1rBgg7WO6ABUmYJA6zpP711+I4MoUQYg9G+WoX60Wbh3IDDttqxJ08dXIiudLobM5HGcIe5bUFSAI0UoI08GNNguzYgT3h10HLp11iR4V3Qwqi3qpPnmiJ16NNZL9u3OUlgRHtOxnyHMdKe0GsWDLFsJeRANACddTsZ1G+56Vs4fgO85oMgkSEzD4gyPd51JMIhvzJkqdcrmfU6ae6tvDsPFvRiBr038wGJqYxyDeDHguDtJ9kDyzLPvEzWgcOXvYCgkLBMtIk6bkHXWttjDjPOhMkGQoq1MF95PKR0BtkaR45DOvnWtEGjC2MqgSP8TH6k094AfhB9Fn/AC1qWQBAX0BHw5aZ5Oyj1DftVUIyvZDofoVH7VlvYFc0kL6CP/KiWQxqh9wHz1mqL9gT1nyVT9VqayF4BlxArDQ+sAekneletS05o0/MB9d/hV5w3PqrN11S3HqQlV4j2vCBtkHwAjX3xWUlk6IPyCQEad4D6z9BUwPET7tPoZqdmIjm9/d2/wBhVyp/EfdbK/5WqzApvWpRgABPm0/5jQ/DHl1Vd4OY3ASfGIotevBVM5h/1J9I3oZgb7GVLPofwkjqdDLb+WlS0UizGZQs5fRXyz85+VW2rBCgQxj8pJH1qPELUoSS3vbI0THQsfpVVm1pHJp10YH1ArOvQ0TL8XhyUIh9vyk1jtbAR0iCrb/AgVqxVnkIzIJ0EhvqBJqFuwyjTNpvGgPxWiKoJF2DSJEj3SNarWyc0lF23m38dCD8avw1piJI9xlSTG3SmUvJ5fQz8ZgaVqZGQqI8BsICjw6gmqV0BA8fxLm/SrSuZyHVN9mUk+kA9KrNhQdDbHTZp/yUhgy1jhcUsqOQJkrAAgSRBOpA1gDwqfD8azFSiOwZu7WFFyXAkouu8EGKx8P4u9qytprLMbdw3bbC49sBuQ/eKJFxZRSAYjXxqfB+I3rIRUssQLneazJ/utAcpymLRE66XG0qkSzoeH8YTLmy3IADEi2oADLnB3/KQ3XQzWo8ZQ3DFu7KkhuQAgruCc0aedcveVjZAuWWCqFCtmAgi1asywKag90pjSNRNarnaVszFwxDs5XKQpUPAhSUYGMu8azV2KjoF49bLBQtwmAYyawxAU6HYllHqKk3aBAwUpcDElQCoBlTDDU7g71zdvjKqyuEbMFRTmcEEI1tgY7sEE92BufaqvF8UF02u8SQk54Yg3NR1y8pgATB1E70WB1n+30AYlLoyxm5Np26+YPrUl4yC2Xu7uaJjIAY18W8j8K5V+NSGhN82WWEKHRLbLAQAgLbULtHnUL/ABYFiwSDlcCWkg3WZnbYfncAdJGp6uwo6P8A+rrHi/8Ag/1pVxdKnYUdreV+n/6wPTkNO1lo1Gsdch9PY/SlSpJDskZAAMR4QpHzWs1xgTrqBtAWZ8uXSlSqSmX4e2pJIXU7+yJ8NlqS2YUgiPdBj4mDT0qCS7BiI+U7+e2lU2VHeGCDrB5FB+MT86VKqAJrb03+QqDYYHoD/Kv60qVMkrbDqJ5dzrEDb3GldtD8r+jfuaVKkBivYUzoXHmW6T/yn9KyPZPeQWMz1YwR6LSpVjJZOmEntaN1sso/BHvP/oanbxZbZC3mrKPOOYA0qVWYFpdgNLTD+dZPwb9qHWFu5yxQ5T4kEj4N76alToLFxPEqqyUBk5dR46QObepYF0yiVA8IE/r401KsryapEsULRB9kGfynz8CKhh8IrkkR47Eb/wA1KlRHLCWEWDAMpiF1MzqP1NJ8PcEnlPof/elSq2jOyiHC6G2PW6D8VJq6xYvHdifIXGj5xSpUIbIYjvF9pSw/+4QfrWN78HUMo6wyn5lSaVKqXJMiXGROFbQjmUSSD1HhQLieMW62YO8SSEI5U2hVObbpMDQD0VKmxI1WcbaDW2aWy2ghU2lZQVUAHV+YaH8pE/G+9xXDnIBbJVWMKUTlXvbzjmzSwyugyHSVNKlQMpbiNmCO7BnNJ7tASe7tBSI9gd4txiqmAHjXUVavFbGZibS6ho+6XKBncqMisuvdlBmBkZfWmpUCAgNKlSpgf//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VE"/>
          </a:p>
        </p:txBody>
      </p:sp>
      <p:pic>
        <p:nvPicPr>
          <p:cNvPr id="23562" name="Picture 10" descr="http://www.visitaramsterdam.com/Images/nemo-amsterdam.jpg"/>
          <p:cNvPicPr>
            <a:picLocks noChangeAspect="1" noChangeArrowheads="1"/>
          </p:cNvPicPr>
          <p:nvPr/>
        </p:nvPicPr>
        <p:blipFill>
          <a:blip r:embed="rId4" cstate="print"/>
          <a:srcRect/>
          <a:stretch>
            <a:fillRect/>
          </a:stretch>
        </p:blipFill>
        <p:spPr bwMode="auto">
          <a:xfrm>
            <a:off x="4211960" y="3861048"/>
            <a:ext cx="3810000" cy="2524126"/>
          </a:xfrm>
          <a:prstGeom prst="rect">
            <a:avLst/>
          </a:prstGeom>
          <a:noFill/>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213</TotalTime>
  <Words>577</Words>
  <Application>Microsoft Office PowerPoint</Application>
  <PresentationFormat>Presentación en pantalla (4:3)</PresentationFormat>
  <Paragraphs>53</Paragraphs>
  <Slides>12</Slides>
  <Notes>1</Notes>
  <HiddenSlides>0</HiddenSlides>
  <MMClips>0</MMClips>
  <ScaleCrop>false</ScaleCrop>
  <HeadingPairs>
    <vt:vector size="4" baseType="variant">
      <vt:variant>
        <vt:lpstr>Tema</vt:lpstr>
      </vt:variant>
      <vt:variant>
        <vt:i4>1</vt:i4>
      </vt:variant>
      <vt:variant>
        <vt:lpstr>Títulos de diapositiva</vt:lpstr>
      </vt:variant>
      <vt:variant>
        <vt:i4>12</vt:i4>
      </vt:variant>
    </vt:vector>
  </HeadingPairs>
  <TitlesOfParts>
    <vt:vector size="13" baseType="lpstr">
      <vt:lpstr>Office Theme</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jenireth</dc:creator>
  <cp:lastModifiedBy>usuario</cp:lastModifiedBy>
  <cp:revision>24</cp:revision>
  <dcterms:created xsi:type="dcterms:W3CDTF">2012-06-20T19:32:50Z</dcterms:created>
  <dcterms:modified xsi:type="dcterms:W3CDTF">2012-06-21T17:42:36Z</dcterms:modified>
</cp:coreProperties>
</file>